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57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5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28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5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47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8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0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7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82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02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DC7A5-08EC-4054-B464-2DE58AD78299}" type="datetimeFigureOut">
              <a:rPr lang="en-GB" smtClean="0"/>
              <a:t>01/07/2015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92F2-FC34-4C22-8F2D-37633758AB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4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en-GB" dirty="0" smtClean="0"/>
              <a:t>STEPS TO SENTENCE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19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to Sentence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Identify the appropriate starting point</a:t>
            </a:r>
          </a:p>
          <a:p>
            <a:pPr lvl="0"/>
            <a:r>
              <a:rPr lang="en-GB" dirty="0" smtClean="0"/>
              <a:t>Identify the relevant aggravating factors, both general and those specific to the type of offence</a:t>
            </a:r>
          </a:p>
          <a:p>
            <a:pPr lvl="0"/>
            <a:r>
              <a:rPr lang="en-GB" dirty="0" smtClean="0"/>
              <a:t>Consider the mitigating factors and the personal mitigation of the offender</a:t>
            </a:r>
          </a:p>
          <a:p>
            <a:pPr lvl="0"/>
            <a:r>
              <a:rPr lang="en-GB" dirty="0" smtClean="0"/>
              <a:t>Make the appropriate reduction for a plea of guilty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16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to sentence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Consider any other orders</a:t>
            </a:r>
          </a:p>
          <a:p>
            <a:pPr lvl="0"/>
            <a:r>
              <a:rPr lang="en-GB" dirty="0" smtClean="0"/>
              <a:t>Articulate reasons for your sentence</a:t>
            </a:r>
          </a:p>
          <a:p>
            <a:pPr lvl="0"/>
            <a:r>
              <a:rPr lang="en-GB" dirty="0" smtClean="0"/>
              <a:t>Pass sentence!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47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STEPS TO SENTENCE</vt:lpstr>
      <vt:lpstr>Steps to Sentence (1)</vt:lpstr>
      <vt:lpstr>Steps to sentence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SENTENCE</dc:title>
  <dc:creator>Linda</dc:creator>
  <cp:lastModifiedBy>Alana Simmons</cp:lastModifiedBy>
  <cp:revision>1</cp:revision>
  <dcterms:created xsi:type="dcterms:W3CDTF">2015-07-01T13:44:59Z</dcterms:created>
  <dcterms:modified xsi:type="dcterms:W3CDTF">2015-07-01T15:11:53Z</dcterms:modified>
</cp:coreProperties>
</file>