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7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95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28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5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47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8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20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7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82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02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lum/>
          </a:blip>
          <a:srcRect/>
          <a:stretch>
            <a:fillRect t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DC7A5-08EC-4054-B464-2DE58AD78299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4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08920"/>
            <a:ext cx="12192000" cy="1470025"/>
          </a:xfrm>
        </p:spPr>
        <p:txBody>
          <a:bodyPr>
            <a:normAutofit/>
          </a:bodyPr>
          <a:lstStyle/>
          <a:p>
            <a:r>
              <a:rPr lang="en-GB" sz="8800" dirty="0" smtClean="0"/>
              <a:t>STEPS TO SENTENCE</a:t>
            </a:r>
            <a:endParaRPr lang="en-GB" sz="8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5517232"/>
            <a:ext cx="12192000" cy="69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Lady Justice </a:t>
            </a:r>
            <a:r>
              <a:rPr lang="en-GB" dirty="0" err="1" smtClean="0">
                <a:solidFill>
                  <a:schemeClr val="tx1"/>
                </a:solidFill>
              </a:rPr>
              <a:t>Hallett</a:t>
            </a:r>
            <a:r>
              <a:rPr lang="en-GB" dirty="0" smtClean="0">
                <a:solidFill>
                  <a:schemeClr val="tx1"/>
                </a:solidFill>
              </a:rPr>
              <a:t> DBE and Dame Linda Dobbs DBE</a:t>
            </a:r>
          </a:p>
        </p:txBody>
      </p:sp>
    </p:spTree>
    <p:extLst>
      <p:ext uri="{BB962C8B-B14F-4D97-AF65-F5344CB8AC3E}">
        <p14:creationId xmlns:p14="http://schemas.microsoft.com/office/powerpoint/2010/main" val="129819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6792"/>
            <a:ext cx="12192000" cy="1143000"/>
          </a:xfrm>
        </p:spPr>
        <p:txBody>
          <a:bodyPr/>
          <a:lstStyle/>
          <a:p>
            <a:r>
              <a:rPr lang="en-GB" dirty="0" smtClean="0"/>
              <a:t>STEPS TO SENTENCE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600" y="2996952"/>
            <a:ext cx="9086800" cy="4525963"/>
          </a:xfrm>
        </p:spPr>
        <p:txBody>
          <a:bodyPr/>
          <a:lstStyle/>
          <a:p>
            <a:pPr lvl="0"/>
            <a:r>
              <a:rPr lang="en-GB" dirty="0" smtClean="0"/>
              <a:t>Identify the appropriate starting point.</a:t>
            </a:r>
          </a:p>
          <a:p>
            <a:pPr lvl="0"/>
            <a:r>
              <a:rPr lang="en-GB" dirty="0" smtClean="0"/>
              <a:t>Identify the relevant aggravating factors, both general and those specific to the type of offence.</a:t>
            </a:r>
          </a:p>
          <a:p>
            <a:pPr lvl="0"/>
            <a:r>
              <a:rPr lang="en-GB" dirty="0" smtClean="0"/>
              <a:t>Consider the mitigating factors and the personal mitigation of the offender.</a:t>
            </a:r>
          </a:p>
          <a:p>
            <a:pPr lvl="0"/>
            <a:r>
              <a:rPr lang="en-GB" dirty="0" smtClean="0"/>
              <a:t>Make the appropriate reduction for a plea of guilty.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16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3429000"/>
            <a:ext cx="8222704" cy="2188839"/>
          </a:xfrm>
        </p:spPr>
        <p:txBody>
          <a:bodyPr/>
          <a:lstStyle/>
          <a:p>
            <a:pPr lvl="0"/>
            <a:r>
              <a:rPr lang="en-GB" dirty="0" smtClean="0"/>
              <a:t>Consider any other orders.</a:t>
            </a:r>
          </a:p>
          <a:p>
            <a:pPr lvl="0"/>
            <a:r>
              <a:rPr lang="en-GB" dirty="0" smtClean="0"/>
              <a:t>Articulate reasons for </a:t>
            </a:r>
            <a:r>
              <a:rPr lang="en-GB" smtClean="0"/>
              <a:t>your sentence.</a:t>
            </a:r>
            <a:endParaRPr lang="en-GB" dirty="0" smtClean="0"/>
          </a:p>
          <a:p>
            <a:pPr lvl="0"/>
            <a:r>
              <a:rPr lang="en-GB" dirty="0" smtClean="0"/>
              <a:t>Pass sentence!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556792"/>
            <a:ext cx="12192000" cy="1143000"/>
          </a:xfrm>
        </p:spPr>
        <p:txBody>
          <a:bodyPr/>
          <a:lstStyle/>
          <a:p>
            <a:r>
              <a:rPr lang="en-GB" dirty="0" smtClean="0"/>
              <a:t>STEPS TO SENTENCE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47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83</Words>
  <Application>Microsoft Office PowerPoint</Application>
  <PresentationFormat>Custom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STEPS TO SENTENCE</vt:lpstr>
      <vt:lpstr>STEPS TO SENTENCE (1)</vt:lpstr>
      <vt:lpstr>STEPS TO SENTENCE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TO SENTENCE</dc:title>
  <dc:creator>Linda</dc:creator>
  <cp:lastModifiedBy>Alana Simmons</cp:lastModifiedBy>
  <cp:revision>5</cp:revision>
  <dcterms:created xsi:type="dcterms:W3CDTF">2015-07-01T13:44:59Z</dcterms:created>
  <dcterms:modified xsi:type="dcterms:W3CDTF">2015-08-06T14:50:01Z</dcterms:modified>
</cp:coreProperties>
</file>