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BA9EE-630E-4E69-8E21-27ADEF1853B2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18C5-6A11-4A26-868F-1A2BD7F19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9AF9-A08B-4726-957A-ADCB2F0BF12B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5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D42F-CF67-47F6-A971-65B73127D05E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7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A071-A3A7-4BF9-B690-9DB97CA9D308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5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1C5A-7BA6-445E-B008-6A3C4CEEA4D4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C63D-A0E8-492C-9587-68EA905E3870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6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2E-CADF-4788-9218-CB1043E15C46}" type="datetime1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1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B204-AB19-40E2-80BB-2E9381083935}" type="datetime1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1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4408-220D-415F-885B-B15EC7428272}" type="datetime1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1D5B-3B31-44E3-81B4-A38D925B5D31}" type="datetime1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0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9F83-4158-44A9-B463-01B6660E94F6}" type="datetime1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1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5D0F-C01B-4537-B4F2-EBA90FBD2E02}" type="datetime1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3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8C3D-235B-4E0F-A404-124E6942ABC7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E043-F6E0-4F88-861E-6FE90393C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1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3058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OECS JUVENILE JUSTICE REFORM PROJECT/ JUDICIAL EDUCATION INSTITUTE (JEI) </a:t>
            </a:r>
          </a:p>
          <a:p>
            <a:pPr algn="ctr"/>
            <a:r>
              <a:rPr lang="en-US" b="1" dirty="0" smtClean="0"/>
              <a:t>OF THE EASTERN CARIBBEAN SUPREME COURT </a:t>
            </a:r>
          </a:p>
          <a:p>
            <a:pPr algn="ctr"/>
            <a:endParaRPr lang="en-US" dirty="0" smtClean="0"/>
          </a:p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MAGISTRATES CONFERENCE </a:t>
            </a:r>
            <a:endParaRPr lang="en-US" sz="1600" dirty="0" smtClean="0"/>
          </a:p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TRAINING WORKSHOP FOR THE CARIBBEAN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LOOKING TOWARDS A NEW DAWN: DIVERSION IN JUVENILE JUSTICE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b="1" dirty="0" smtClean="0"/>
              <a:t>26-28 August, 2013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b="1" dirty="0" smtClean="0"/>
              <a:t>The Verandah Resort &amp; Spa Antigua</a:t>
            </a:r>
            <a:endParaRPr lang="en-US" sz="1400" dirty="0" smtClean="0"/>
          </a:p>
          <a:p>
            <a:pPr algn="ctr"/>
            <a:r>
              <a:rPr lang="en-US" sz="1400" b="1" dirty="0" smtClean="0"/>
              <a:t>Indian Town Road, Long Bay, Antigua and Barbuda</a:t>
            </a:r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>
              <a:solidFill>
                <a:srgbClr val="0070C0"/>
              </a:solidFill>
            </a:endParaRPr>
          </a:p>
          <a:p>
            <a:pPr algn="ctr"/>
            <a:endParaRPr lang="en-US" sz="1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Session 5 : Restorative  Justice</a:t>
            </a:r>
          </a:p>
          <a:p>
            <a:pPr algn="ctr"/>
            <a:endParaRPr lang="en-US" sz="1400" dirty="0" smtClean="0">
              <a:solidFill>
                <a:srgbClr val="0070C0"/>
              </a:solidFill>
            </a:endParaRPr>
          </a:p>
          <a:p>
            <a:pPr algn="ctr"/>
            <a:r>
              <a:rPr lang="en-US" b="1" dirty="0" smtClean="0"/>
              <a:t>Facilitator: Hazel Thompson-</a:t>
            </a:r>
            <a:r>
              <a:rPr lang="en-US" b="1" dirty="0" err="1" smtClean="0"/>
              <a:t>Ahye</a:t>
            </a:r>
            <a:r>
              <a:rPr lang="en-US" b="1" dirty="0" smtClean="0"/>
              <a:t> LLM Merit Family Law</a:t>
            </a:r>
          </a:p>
          <a:p>
            <a:pPr algn="ctr"/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8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304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RESTORATIVE JUSTICE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106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RESTORATIVE JUSTICE – not mediation</a:t>
            </a:r>
          </a:p>
          <a:p>
            <a:pPr>
              <a:buNone/>
            </a:pPr>
            <a:r>
              <a:rPr lang="en-US" dirty="0" smtClean="0"/>
              <a:t>Originated as mediation or reconciliation between victims and offender –victim/offender reconciliation/mediation.</a:t>
            </a:r>
          </a:p>
          <a:p>
            <a:pPr marL="0" indent="0">
              <a:buNone/>
            </a:pPr>
            <a:r>
              <a:rPr lang="en-US" b="1" dirty="0" smtClean="0"/>
              <a:t>Retributive justice:</a:t>
            </a:r>
            <a:r>
              <a:rPr lang="en-US" dirty="0" smtClean="0"/>
              <a:t> How do we punish this offender? </a:t>
            </a:r>
          </a:p>
          <a:p>
            <a:pPr marL="0" indent="0">
              <a:buNone/>
            </a:pPr>
            <a:r>
              <a:rPr lang="en-US" b="1" dirty="0" smtClean="0"/>
              <a:t>Restorative justice:</a:t>
            </a:r>
            <a:r>
              <a:rPr lang="en-US" dirty="0" smtClean="0"/>
              <a:t> How do we restore the well- being of the victim, the community and the offender?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Restorative justice-</a:t>
            </a:r>
          </a:p>
          <a:p>
            <a:r>
              <a:rPr lang="en-US" dirty="0" smtClean="0"/>
              <a:t>roots in practices in ancient cultures before colonization;</a:t>
            </a:r>
          </a:p>
          <a:p>
            <a:r>
              <a:rPr lang="en-US" dirty="0" smtClean="0"/>
              <a:t>addresses victims harms and needs, holds offenders accountable to put right the harm they have caused;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reintegrative</a:t>
            </a:r>
            <a:r>
              <a:rPr lang="en-US" dirty="0" smtClean="0"/>
              <a:t>  shaming – for peace and healing.</a:t>
            </a:r>
          </a:p>
          <a:p>
            <a:r>
              <a:rPr lang="en-US" dirty="0" smtClean="0"/>
              <a:t>1974 Canadian probation officer brought 2 young offenders together with victims in victim/offender reconciliation meeting -agreed to restitution for vandalism. Encouraged by success, </a:t>
            </a:r>
            <a:r>
              <a:rPr lang="en-US" dirty="0" err="1" smtClean="0"/>
              <a:t>programme</a:t>
            </a:r>
            <a:r>
              <a:rPr lang="en-US" dirty="0" smtClean="0"/>
              <a:t> expanded.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3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RESTORATIVE JUSTICE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0772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Restorative conference: Definition</a:t>
            </a:r>
          </a:p>
          <a:p>
            <a:r>
              <a:rPr lang="en-US" dirty="0" smtClean="0"/>
              <a:t>A structured meeting facilitated by a trained facilitator involving the offender, victim and  their communities of care ,i.e. their supporters.</a:t>
            </a:r>
          </a:p>
          <a:p>
            <a:pPr marL="0" indent="0">
              <a:buNone/>
            </a:pPr>
            <a:r>
              <a:rPr lang="en-US" dirty="0" smtClean="0"/>
              <a:t>Participants sit in circle and facilitator uses order of speakers defined in conference script- offender, victim, victim supporter, offender supporter- to ask each person  a set of restorative questions.</a:t>
            </a:r>
          </a:p>
          <a:p>
            <a:pPr marL="0" indent="0">
              <a:buNone/>
            </a:pPr>
            <a:r>
              <a:rPr lang="en-US" dirty="0" smtClean="0"/>
              <a:t>Facilitator then conducts discussion on what victim needs and how those needs might be met.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1991-Australian police officer, Terry O’Connell, adapted FGC  to divert young people from court.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5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RESTORATIVE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287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Uses of restorative conference</a:t>
            </a:r>
          </a:p>
          <a:p>
            <a:r>
              <a:rPr lang="en-US" dirty="0" smtClean="0"/>
              <a:t> Repair harm to the </a:t>
            </a:r>
            <a:r>
              <a:rPr lang="en-US" dirty="0"/>
              <a:t>victim and </a:t>
            </a:r>
            <a:r>
              <a:rPr lang="en-US" dirty="0" smtClean="0"/>
              <a:t>community </a:t>
            </a:r>
            <a:r>
              <a:rPr lang="en-US" dirty="0"/>
              <a:t>caused by </a:t>
            </a:r>
            <a:r>
              <a:rPr lang="en-US" dirty="0" smtClean="0"/>
              <a:t>wrongdoing;</a:t>
            </a:r>
          </a:p>
          <a:p>
            <a:r>
              <a:rPr lang="en-US" dirty="0" smtClean="0"/>
              <a:t> Relieve </a:t>
            </a:r>
            <a:r>
              <a:rPr lang="en-US" dirty="0"/>
              <a:t>the burden on courts when employed as a diversion from the criminal and juvenile justice </a:t>
            </a:r>
            <a:r>
              <a:rPr lang="en-US" dirty="0" smtClean="0"/>
              <a:t>systems;</a:t>
            </a:r>
          </a:p>
          <a:p>
            <a:r>
              <a:rPr lang="en-US" dirty="0" smtClean="0"/>
              <a:t> Can </a:t>
            </a:r>
            <a:r>
              <a:rPr lang="en-US" dirty="0"/>
              <a:t>be used pre-arrest, after arrest, pre-sentence and </a:t>
            </a:r>
            <a:r>
              <a:rPr lang="en-US" dirty="0" smtClean="0"/>
              <a:t>post-sentence;</a:t>
            </a:r>
          </a:p>
          <a:p>
            <a:r>
              <a:rPr lang="en-US" dirty="0" smtClean="0"/>
              <a:t> Eliminate </a:t>
            </a:r>
            <a:r>
              <a:rPr lang="en-US" dirty="0"/>
              <a:t>bullying and other school </a:t>
            </a:r>
            <a:r>
              <a:rPr lang="en-US" dirty="0" err="1"/>
              <a:t>misbehaviour</a:t>
            </a:r>
            <a:r>
              <a:rPr lang="en-US" dirty="0"/>
              <a:t> </a:t>
            </a:r>
            <a:r>
              <a:rPr lang="en-US" dirty="0" smtClean="0"/>
              <a:t>;</a:t>
            </a:r>
          </a:p>
          <a:p>
            <a:r>
              <a:rPr lang="en-US" dirty="0" smtClean="0"/>
              <a:t>Reduce recidivism.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RESTORATIVE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3058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Uses of restorative </a:t>
            </a:r>
            <a:r>
              <a:rPr lang="en-US" b="1" dirty="0" smtClean="0">
                <a:solidFill>
                  <a:srgbClr val="00B050"/>
                </a:solidFill>
              </a:rPr>
              <a:t>conference: By whom?</a:t>
            </a: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Police</a:t>
            </a:r>
            <a:r>
              <a:rPr lang="en-US" dirty="0" smtClean="0">
                <a:solidFill>
                  <a:srgbClr val="0070C0"/>
                </a:solidFill>
              </a:rPr>
              <a:t> – </a:t>
            </a:r>
            <a:r>
              <a:rPr lang="en-US" dirty="0" smtClean="0"/>
              <a:t>as warning or diversion from court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Courts</a:t>
            </a:r>
            <a:r>
              <a:rPr lang="en-US" dirty="0" smtClean="0">
                <a:solidFill>
                  <a:srgbClr val="0070C0"/>
                </a:solidFill>
              </a:rPr>
              <a:t>- </a:t>
            </a:r>
            <a:r>
              <a:rPr lang="en-US" dirty="0" smtClean="0"/>
              <a:t>diversion- alternative sentence process or healing event after court process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Probation officer- </a:t>
            </a:r>
            <a:r>
              <a:rPr lang="en-US" dirty="0" smtClean="0"/>
              <a:t>as response to probation violations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Correctional /treatment </a:t>
            </a:r>
            <a:r>
              <a:rPr lang="en-US" dirty="0" smtClean="0"/>
              <a:t>facilities-resolve underlying issues in conflict/disciplinary matters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Colleges/</a:t>
            </a:r>
            <a:r>
              <a:rPr lang="en-US" b="1" dirty="0" err="1" smtClean="0">
                <a:solidFill>
                  <a:srgbClr val="0070C0"/>
                </a:solidFill>
              </a:rPr>
              <a:t>universiites</a:t>
            </a:r>
            <a:r>
              <a:rPr lang="en-US" dirty="0" smtClean="0"/>
              <a:t>-residence halls incidents, disciplinary violations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Workplace</a:t>
            </a:r>
            <a:r>
              <a:rPr lang="en-US" dirty="0" smtClean="0">
                <a:solidFill>
                  <a:srgbClr val="0070C0"/>
                </a:solidFill>
              </a:rPr>
              <a:t>- </a:t>
            </a:r>
            <a:r>
              <a:rPr lang="en-US" dirty="0" smtClean="0"/>
              <a:t>address wrongdoing and conflict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4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5438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Restorative questions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Offender</a:t>
            </a:r>
            <a:r>
              <a:rPr lang="en-US" dirty="0" smtClean="0"/>
              <a:t>: What happened?</a:t>
            </a:r>
          </a:p>
          <a:p>
            <a:r>
              <a:rPr lang="en-US" dirty="0" smtClean="0"/>
              <a:t>What were you thinking of at the time?</a:t>
            </a:r>
          </a:p>
          <a:p>
            <a:r>
              <a:rPr lang="en-US" dirty="0" smtClean="0"/>
              <a:t>What have you thought about since the incident?</a:t>
            </a:r>
          </a:p>
          <a:p>
            <a:r>
              <a:rPr lang="en-US" dirty="0" smtClean="0"/>
              <a:t>Who has been affected by what you have done ? In what way?</a:t>
            </a:r>
          </a:p>
          <a:p>
            <a:r>
              <a:rPr lang="en-US" dirty="0" smtClean="0"/>
              <a:t>What do you think you need to do to make things right?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Victim: </a:t>
            </a:r>
            <a:r>
              <a:rPr lang="en-US" dirty="0" smtClean="0"/>
              <a:t>What did you think when you realized what had happened?</a:t>
            </a:r>
          </a:p>
          <a:p>
            <a:r>
              <a:rPr lang="en-US" dirty="0" smtClean="0"/>
              <a:t>What impact has this incident had on you and others</a:t>
            </a:r>
            <a:r>
              <a:rPr lang="en-US" b="1" dirty="0" smtClean="0"/>
              <a:t>?</a:t>
            </a:r>
          </a:p>
          <a:p>
            <a:r>
              <a:rPr lang="en-US" dirty="0" smtClean="0"/>
              <a:t>What has been the hardest thing for you?</a:t>
            </a:r>
          </a:p>
          <a:p>
            <a:r>
              <a:rPr lang="en-US" dirty="0" smtClean="0"/>
              <a:t>What do you think needs to happen to make things right?</a:t>
            </a:r>
          </a:p>
          <a:p>
            <a:endParaRPr lang="en-US" dirty="0" smtClean="0"/>
          </a:p>
          <a:p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E043-F6E0-4F88-861E-6FE90393CE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79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498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RESTORATIVE JUSTICE</vt:lpstr>
      <vt:lpstr>RESTORATIVE JUSTICE</vt:lpstr>
      <vt:lpstr>RESTORATIVE JUSTICE</vt:lpstr>
      <vt:lpstr>RESTORATIVE JUSTICE</vt:lpstr>
      <vt:lpstr> Restorative questions </vt:lpstr>
    </vt:vector>
  </TitlesOfParts>
  <Company>FIU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Hazel</dc:creator>
  <cp:lastModifiedBy>Alana</cp:lastModifiedBy>
  <cp:revision>12</cp:revision>
  <dcterms:created xsi:type="dcterms:W3CDTF">2013-08-24T11:38:13Z</dcterms:created>
  <dcterms:modified xsi:type="dcterms:W3CDTF">2013-10-16T15:27:59Z</dcterms:modified>
</cp:coreProperties>
</file>