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7" d="100"/>
          <a:sy n="77" d="100"/>
        </p:scale>
        <p:origin x="-30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6924D9-EA67-4704-A85C-9773944380CA}"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2EDC2084-FDCC-486C-BC05-B424A8A5FA28}">
      <dgm:prSet phldrT="[Text]"/>
      <dgm:spPr/>
      <dgm:t>
        <a:bodyPr/>
        <a:lstStyle/>
        <a:p>
          <a:r>
            <a:rPr lang="en-GB" dirty="0" smtClean="0"/>
            <a:t>Why</a:t>
          </a:r>
          <a:endParaRPr lang="en-US" dirty="0"/>
        </a:p>
      </dgm:t>
    </dgm:pt>
    <dgm:pt modelId="{099D8258-C473-4759-A6B1-FD8E1AF2946C}" type="parTrans" cxnId="{05E264F4-9F7D-4055-AC56-75A76EF7397F}">
      <dgm:prSet/>
      <dgm:spPr/>
      <dgm:t>
        <a:bodyPr/>
        <a:lstStyle/>
        <a:p>
          <a:endParaRPr lang="en-US"/>
        </a:p>
      </dgm:t>
    </dgm:pt>
    <dgm:pt modelId="{06AF79DC-8B48-43CD-9A06-62658BD95187}" type="sibTrans" cxnId="{05E264F4-9F7D-4055-AC56-75A76EF7397F}">
      <dgm:prSet/>
      <dgm:spPr/>
      <dgm:t>
        <a:bodyPr/>
        <a:lstStyle/>
        <a:p>
          <a:endParaRPr lang="en-US"/>
        </a:p>
      </dgm:t>
    </dgm:pt>
    <dgm:pt modelId="{101CC659-EBA4-42A5-8CD2-9146A3AD716C}">
      <dgm:prSet phldrT="[Text]"/>
      <dgm:spPr/>
      <dgm:t>
        <a:bodyPr/>
        <a:lstStyle/>
        <a:p>
          <a:r>
            <a:rPr lang="en-GB" dirty="0" smtClean="0"/>
            <a:t>Who</a:t>
          </a:r>
          <a:endParaRPr lang="en-US" dirty="0"/>
        </a:p>
      </dgm:t>
    </dgm:pt>
    <dgm:pt modelId="{25269B20-3551-4086-AA48-BFEF56CE8721}" type="parTrans" cxnId="{CF4E4E58-EFAB-467F-B9AF-4902C9DA170B}">
      <dgm:prSet/>
      <dgm:spPr/>
      <dgm:t>
        <a:bodyPr/>
        <a:lstStyle/>
        <a:p>
          <a:endParaRPr lang="en-US"/>
        </a:p>
      </dgm:t>
    </dgm:pt>
    <dgm:pt modelId="{93AA5E60-64F8-41EB-B805-FDCDCFFD084B}" type="sibTrans" cxnId="{CF4E4E58-EFAB-467F-B9AF-4902C9DA170B}">
      <dgm:prSet/>
      <dgm:spPr/>
      <dgm:t>
        <a:bodyPr/>
        <a:lstStyle/>
        <a:p>
          <a:endParaRPr lang="en-US"/>
        </a:p>
      </dgm:t>
    </dgm:pt>
    <dgm:pt modelId="{F9E58F3F-AB42-4AA0-B166-91F850B66CCE}">
      <dgm:prSet phldrT="[Text]"/>
      <dgm:spPr/>
      <dgm:t>
        <a:bodyPr/>
        <a:lstStyle/>
        <a:p>
          <a:r>
            <a:rPr lang="en-GB" dirty="0" smtClean="0"/>
            <a:t>What</a:t>
          </a:r>
          <a:endParaRPr lang="en-US" dirty="0"/>
        </a:p>
      </dgm:t>
    </dgm:pt>
    <dgm:pt modelId="{03B441FE-9223-464E-9853-78CD67FD6524}" type="parTrans" cxnId="{65B528D6-D917-4305-9493-5FAD48F0C650}">
      <dgm:prSet/>
      <dgm:spPr/>
      <dgm:t>
        <a:bodyPr/>
        <a:lstStyle/>
        <a:p>
          <a:endParaRPr lang="en-US"/>
        </a:p>
      </dgm:t>
    </dgm:pt>
    <dgm:pt modelId="{3492FFA5-FEFE-426C-93AC-7234A6F3DA71}" type="sibTrans" cxnId="{65B528D6-D917-4305-9493-5FAD48F0C650}">
      <dgm:prSet/>
      <dgm:spPr/>
      <dgm:t>
        <a:bodyPr/>
        <a:lstStyle/>
        <a:p>
          <a:endParaRPr lang="en-US"/>
        </a:p>
      </dgm:t>
    </dgm:pt>
    <dgm:pt modelId="{A64D81DF-0C4B-4ACE-B2A3-AA77295AD519}">
      <dgm:prSet phldrT="[Text]"/>
      <dgm:spPr/>
      <dgm:t>
        <a:bodyPr/>
        <a:lstStyle/>
        <a:p>
          <a:r>
            <a:rPr lang="en-GB" dirty="0" smtClean="0"/>
            <a:t>To build consideration of equality into public sector decision-making at every level</a:t>
          </a:r>
          <a:endParaRPr lang="en-US" dirty="0"/>
        </a:p>
      </dgm:t>
    </dgm:pt>
    <dgm:pt modelId="{24C739C2-0210-43EE-890D-AD66120BF962}" type="parTrans" cxnId="{59258CB3-1D7A-4512-AA69-7F285A21D272}">
      <dgm:prSet/>
      <dgm:spPr/>
    </dgm:pt>
    <dgm:pt modelId="{7B330D9C-F50E-4737-8152-859644CD9D17}" type="sibTrans" cxnId="{59258CB3-1D7A-4512-AA69-7F285A21D272}">
      <dgm:prSet/>
      <dgm:spPr/>
      <dgm:t>
        <a:bodyPr/>
        <a:lstStyle/>
        <a:p>
          <a:endParaRPr lang="en-US"/>
        </a:p>
      </dgm:t>
    </dgm:pt>
    <dgm:pt modelId="{91A8C44F-3081-426A-AF15-347D0B75310D}">
      <dgm:prSet phldrT="[Text]"/>
      <dgm:spPr/>
      <dgm:t>
        <a:bodyPr/>
        <a:lstStyle/>
        <a:p>
          <a:r>
            <a:rPr lang="en-GB" dirty="0" smtClean="0"/>
            <a:t>Duty applies to public authorities and private bodies exercising public functions</a:t>
          </a:r>
          <a:endParaRPr lang="en-US" dirty="0"/>
        </a:p>
      </dgm:t>
    </dgm:pt>
    <dgm:pt modelId="{F958E23D-4093-4447-8A01-2894D7B6BF1E}" type="parTrans" cxnId="{75140381-2153-412E-A3F1-808CD96A5B02}">
      <dgm:prSet/>
      <dgm:spPr/>
    </dgm:pt>
    <dgm:pt modelId="{EDFF5300-F7BB-4EEA-A927-CF9838F6E893}" type="sibTrans" cxnId="{75140381-2153-412E-A3F1-808CD96A5B02}">
      <dgm:prSet/>
      <dgm:spPr/>
    </dgm:pt>
    <dgm:pt modelId="{C7B4C7BE-4FB7-4EEF-8428-B856C581784B}">
      <dgm:prSet phldrT="[Text]"/>
      <dgm:spPr/>
      <dgm:t>
        <a:bodyPr/>
        <a:lstStyle/>
        <a:p>
          <a:r>
            <a:rPr lang="en-GB" dirty="0" smtClean="0"/>
            <a:t>Have regard to eliminating discrimination, harassment and victimisation</a:t>
          </a:r>
          <a:endParaRPr lang="en-US" dirty="0"/>
        </a:p>
      </dgm:t>
    </dgm:pt>
    <dgm:pt modelId="{FDEF2D8D-9678-469E-8B02-F7D4F7615C24}" type="parTrans" cxnId="{93BB1668-B16A-4893-A364-38397EE345A0}">
      <dgm:prSet/>
      <dgm:spPr/>
    </dgm:pt>
    <dgm:pt modelId="{CA4D5F2F-6F5B-42CA-866F-287FD032DB14}" type="sibTrans" cxnId="{93BB1668-B16A-4893-A364-38397EE345A0}">
      <dgm:prSet/>
      <dgm:spPr/>
    </dgm:pt>
    <dgm:pt modelId="{DDDF2364-68AE-4CE1-BCAB-982C4E3D60E5}">
      <dgm:prSet phldrT="[Text]"/>
      <dgm:spPr/>
      <dgm:t>
        <a:bodyPr/>
        <a:lstStyle/>
        <a:p>
          <a:r>
            <a:rPr lang="en-GB" dirty="0" smtClean="0"/>
            <a:t>Advance equality of opportunity between men and women</a:t>
          </a:r>
          <a:endParaRPr lang="en-US" dirty="0"/>
        </a:p>
      </dgm:t>
    </dgm:pt>
    <dgm:pt modelId="{44E159A5-B72B-4E0E-88D1-FDEA9F566658}" type="parTrans" cxnId="{AFAE1B12-C1D9-4A58-B722-A9EFFD29FB78}">
      <dgm:prSet/>
      <dgm:spPr/>
    </dgm:pt>
    <dgm:pt modelId="{2F0DEB8A-9437-420D-B041-265A3A223C78}" type="sibTrans" cxnId="{AFAE1B12-C1D9-4A58-B722-A9EFFD29FB78}">
      <dgm:prSet/>
      <dgm:spPr/>
    </dgm:pt>
    <dgm:pt modelId="{CE594F1D-DC2E-4787-B2C6-BEE8405CE152}">
      <dgm:prSet phldrT="[Text]"/>
      <dgm:spPr/>
      <dgm:t>
        <a:bodyPr/>
        <a:lstStyle/>
        <a:p>
          <a:r>
            <a:rPr lang="en-GB" dirty="0" smtClean="0"/>
            <a:t>Foster good relations between men and women</a:t>
          </a:r>
          <a:endParaRPr lang="en-US" dirty="0"/>
        </a:p>
      </dgm:t>
    </dgm:pt>
    <dgm:pt modelId="{D7BC042C-CE43-4A4D-ACE8-0B9E011869C4}" type="parTrans" cxnId="{7A75767B-60CA-42A8-81F4-7C823E1C27F3}">
      <dgm:prSet/>
      <dgm:spPr/>
    </dgm:pt>
    <dgm:pt modelId="{B80651F7-38C9-4424-BF5E-713EA4C49AB9}" type="sibTrans" cxnId="{7A75767B-60CA-42A8-81F4-7C823E1C27F3}">
      <dgm:prSet/>
      <dgm:spPr/>
    </dgm:pt>
    <dgm:pt modelId="{D31FDF16-77BF-4624-ABFF-646AA73A81A1}" type="pres">
      <dgm:prSet presAssocID="{016924D9-EA67-4704-A85C-9773944380CA}" presName="linearFlow" presStyleCnt="0">
        <dgm:presLayoutVars>
          <dgm:dir/>
          <dgm:animLvl val="lvl"/>
          <dgm:resizeHandles val="exact"/>
        </dgm:presLayoutVars>
      </dgm:prSet>
      <dgm:spPr/>
      <dgm:t>
        <a:bodyPr/>
        <a:lstStyle/>
        <a:p>
          <a:endParaRPr lang="en-US"/>
        </a:p>
      </dgm:t>
    </dgm:pt>
    <dgm:pt modelId="{82824DAA-8BAD-4C77-B649-37A26015BAA4}" type="pres">
      <dgm:prSet presAssocID="{2EDC2084-FDCC-486C-BC05-B424A8A5FA28}" presName="composite" presStyleCnt="0"/>
      <dgm:spPr/>
    </dgm:pt>
    <dgm:pt modelId="{FFFD50BC-08C3-45C2-AB55-436F56AD264D}" type="pres">
      <dgm:prSet presAssocID="{2EDC2084-FDCC-486C-BC05-B424A8A5FA28}" presName="parentText" presStyleLbl="alignNode1" presStyleIdx="0" presStyleCnt="3">
        <dgm:presLayoutVars>
          <dgm:chMax val="1"/>
          <dgm:bulletEnabled val="1"/>
        </dgm:presLayoutVars>
      </dgm:prSet>
      <dgm:spPr/>
      <dgm:t>
        <a:bodyPr/>
        <a:lstStyle/>
        <a:p>
          <a:endParaRPr lang="en-US"/>
        </a:p>
      </dgm:t>
    </dgm:pt>
    <dgm:pt modelId="{0394BD47-A2EC-4590-8D63-8A9B9F77A49E}" type="pres">
      <dgm:prSet presAssocID="{2EDC2084-FDCC-486C-BC05-B424A8A5FA28}" presName="descendantText" presStyleLbl="alignAcc1" presStyleIdx="0" presStyleCnt="3" custLinFactNeighborX="228" custLinFactNeighborY="2645">
        <dgm:presLayoutVars>
          <dgm:bulletEnabled val="1"/>
        </dgm:presLayoutVars>
      </dgm:prSet>
      <dgm:spPr/>
      <dgm:t>
        <a:bodyPr/>
        <a:lstStyle/>
        <a:p>
          <a:endParaRPr lang="en-US"/>
        </a:p>
      </dgm:t>
    </dgm:pt>
    <dgm:pt modelId="{3E0BEE6F-E800-4230-99C0-E6CC83EA6E72}" type="pres">
      <dgm:prSet presAssocID="{06AF79DC-8B48-43CD-9A06-62658BD95187}" presName="sp" presStyleCnt="0"/>
      <dgm:spPr/>
    </dgm:pt>
    <dgm:pt modelId="{7B75CF21-4D1B-4DFF-A1A6-82C8B8DCF55B}" type="pres">
      <dgm:prSet presAssocID="{101CC659-EBA4-42A5-8CD2-9146A3AD716C}" presName="composite" presStyleCnt="0"/>
      <dgm:spPr/>
    </dgm:pt>
    <dgm:pt modelId="{A964378D-9956-4C34-BF89-B15D7D99A0DB}" type="pres">
      <dgm:prSet presAssocID="{101CC659-EBA4-42A5-8CD2-9146A3AD716C}" presName="parentText" presStyleLbl="alignNode1" presStyleIdx="1" presStyleCnt="3">
        <dgm:presLayoutVars>
          <dgm:chMax val="1"/>
          <dgm:bulletEnabled val="1"/>
        </dgm:presLayoutVars>
      </dgm:prSet>
      <dgm:spPr/>
      <dgm:t>
        <a:bodyPr/>
        <a:lstStyle/>
        <a:p>
          <a:endParaRPr lang="en-US"/>
        </a:p>
      </dgm:t>
    </dgm:pt>
    <dgm:pt modelId="{3121E9BF-CB54-4372-8211-D5127436897D}" type="pres">
      <dgm:prSet presAssocID="{101CC659-EBA4-42A5-8CD2-9146A3AD716C}" presName="descendantText" presStyleLbl="alignAcc1" presStyleIdx="1" presStyleCnt="3">
        <dgm:presLayoutVars>
          <dgm:bulletEnabled val="1"/>
        </dgm:presLayoutVars>
      </dgm:prSet>
      <dgm:spPr/>
      <dgm:t>
        <a:bodyPr/>
        <a:lstStyle/>
        <a:p>
          <a:endParaRPr lang="en-US"/>
        </a:p>
      </dgm:t>
    </dgm:pt>
    <dgm:pt modelId="{1542D15F-7BCC-47AD-8834-DF60D9905925}" type="pres">
      <dgm:prSet presAssocID="{93AA5E60-64F8-41EB-B805-FDCDCFFD084B}" presName="sp" presStyleCnt="0"/>
      <dgm:spPr/>
    </dgm:pt>
    <dgm:pt modelId="{DCE3E355-C1CE-47CB-8F4B-4EFCD840266C}" type="pres">
      <dgm:prSet presAssocID="{F9E58F3F-AB42-4AA0-B166-91F850B66CCE}" presName="composite" presStyleCnt="0"/>
      <dgm:spPr/>
    </dgm:pt>
    <dgm:pt modelId="{6479810F-99C9-4545-9601-93D318631B9D}" type="pres">
      <dgm:prSet presAssocID="{F9E58F3F-AB42-4AA0-B166-91F850B66CCE}" presName="parentText" presStyleLbl="alignNode1" presStyleIdx="2" presStyleCnt="3">
        <dgm:presLayoutVars>
          <dgm:chMax val="1"/>
          <dgm:bulletEnabled val="1"/>
        </dgm:presLayoutVars>
      </dgm:prSet>
      <dgm:spPr/>
      <dgm:t>
        <a:bodyPr/>
        <a:lstStyle/>
        <a:p>
          <a:endParaRPr lang="en-US"/>
        </a:p>
      </dgm:t>
    </dgm:pt>
    <dgm:pt modelId="{9F2C1A2B-F77E-4B93-AF4E-4A5C17BDC19F}" type="pres">
      <dgm:prSet presAssocID="{F9E58F3F-AB42-4AA0-B166-91F850B66CCE}" presName="descendantText" presStyleLbl="alignAcc1" presStyleIdx="2" presStyleCnt="3">
        <dgm:presLayoutVars>
          <dgm:bulletEnabled val="1"/>
        </dgm:presLayoutVars>
      </dgm:prSet>
      <dgm:spPr/>
      <dgm:t>
        <a:bodyPr/>
        <a:lstStyle/>
        <a:p>
          <a:endParaRPr lang="en-US"/>
        </a:p>
      </dgm:t>
    </dgm:pt>
  </dgm:ptLst>
  <dgm:cxnLst>
    <dgm:cxn modelId="{05E264F4-9F7D-4055-AC56-75A76EF7397F}" srcId="{016924D9-EA67-4704-A85C-9773944380CA}" destId="{2EDC2084-FDCC-486C-BC05-B424A8A5FA28}" srcOrd="0" destOrd="0" parTransId="{099D8258-C473-4759-A6B1-FD8E1AF2946C}" sibTransId="{06AF79DC-8B48-43CD-9A06-62658BD95187}"/>
    <dgm:cxn modelId="{65B528D6-D917-4305-9493-5FAD48F0C650}" srcId="{016924D9-EA67-4704-A85C-9773944380CA}" destId="{F9E58F3F-AB42-4AA0-B166-91F850B66CCE}" srcOrd="2" destOrd="0" parTransId="{03B441FE-9223-464E-9853-78CD67FD6524}" sibTransId="{3492FFA5-FEFE-426C-93AC-7234A6F3DA71}"/>
    <dgm:cxn modelId="{CF4E4E58-EFAB-467F-B9AF-4902C9DA170B}" srcId="{016924D9-EA67-4704-A85C-9773944380CA}" destId="{101CC659-EBA4-42A5-8CD2-9146A3AD716C}" srcOrd="1" destOrd="0" parTransId="{25269B20-3551-4086-AA48-BFEF56CE8721}" sibTransId="{93AA5E60-64F8-41EB-B805-FDCDCFFD084B}"/>
    <dgm:cxn modelId="{82E94E67-2294-4997-A642-0985A7D2049E}" type="presOf" srcId="{016924D9-EA67-4704-A85C-9773944380CA}" destId="{D31FDF16-77BF-4624-ABFF-646AA73A81A1}" srcOrd="0" destOrd="0" presId="urn:microsoft.com/office/officeart/2005/8/layout/chevron2"/>
    <dgm:cxn modelId="{558C937E-2B95-43C0-9CE0-9AE61AFA9243}" type="presOf" srcId="{2EDC2084-FDCC-486C-BC05-B424A8A5FA28}" destId="{FFFD50BC-08C3-45C2-AB55-436F56AD264D}" srcOrd="0" destOrd="0" presId="urn:microsoft.com/office/officeart/2005/8/layout/chevron2"/>
    <dgm:cxn modelId="{93BB1668-B16A-4893-A364-38397EE345A0}" srcId="{F9E58F3F-AB42-4AA0-B166-91F850B66CCE}" destId="{C7B4C7BE-4FB7-4EEF-8428-B856C581784B}" srcOrd="0" destOrd="0" parTransId="{FDEF2D8D-9678-469E-8B02-F7D4F7615C24}" sibTransId="{CA4D5F2F-6F5B-42CA-866F-287FD032DB14}"/>
    <dgm:cxn modelId="{79138DF8-40F5-426F-AE75-AD1E0CFCEB6B}" type="presOf" srcId="{91A8C44F-3081-426A-AF15-347D0B75310D}" destId="{3121E9BF-CB54-4372-8211-D5127436897D}" srcOrd="0" destOrd="0" presId="urn:microsoft.com/office/officeart/2005/8/layout/chevron2"/>
    <dgm:cxn modelId="{B9888F28-5888-4937-8C03-1631796B029B}" type="presOf" srcId="{F9E58F3F-AB42-4AA0-B166-91F850B66CCE}" destId="{6479810F-99C9-4545-9601-93D318631B9D}" srcOrd="0" destOrd="0" presId="urn:microsoft.com/office/officeart/2005/8/layout/chevron2"/>
    <dgm:cxn modelId="{59258CB3-1D7A-4512-AA69-7F285A21D272}" srcId="{2EDC2084-FDCC-486C-BC05-B424A8A5FA28}" destId="{A64D81DF-0C4B-4ACE-B2A3-AA77295AD519}" srcOrd="0" destOrd="0" parTransId="{24C739C2-0210-43EE-890D-AD66120BF962}" sibTransId="{7B330D9C-F50E-4737-8152-859644CD9D17}"/>
    <dgm:cxn modelId="{7A75767B-60CA-42A8-81F4-7C823E1C27F3}" srcId="{F9E58F3F-AB42-4AA0-B166-91F850B66CCE}" destId="{CE594F1D-DC2E-4787-B2C6-BEE8405CE152}" srcOrd="2" destOrd="0" parTransId="{D7BC042C-CE43-4A4D-ACE8-0B9E011869C4}" sibTransId="{B80651F7-38C9-4424-BF5E-713EA4C49AB9}"/>
    <dgm:cxn modelId="{E91ECBF1-A452-43D6-ABBA-E95CC8243D3A}" type="presOf" srcId="{CE594F1D-DC2E-4787-B2C6-BEE8405CE152}" destId="{9F2C1A2B-F77E-4B93-AF4E-4A5C17BDC19F}" srcOrd="0" destOrd="2" presId="urn:microsoft.com/office/officeart/2005/8/layout/chevron2"/>
    <dgm:cxn modelId="{06E0BA6E-F9FD-4AD9-AF33-6C24B85FD64B}" type="presOf" srcId="{101CC659-EBA4-42A5-8CD2-9146A3AD716C}" destId="{A964378D-9956-4C34-BF89-B15D7D99A0DB}" srcOrd="0" destOrd="0" presId="urn:microsoft.com/office/officeart/2005/8/layout/chevron2"/>
    <dgm:cxn modelId="{7C980F65-B01E-4626-A174-2C995B51F73E}" type="presOf" srcId="{DDDF2364-68AE-4CE1-BCAB-982C4E3D60E5}" destId="{9F2C1A2B-F77E-4B93-AF4E-4A5C17BDC19F}" srcOrd="0" destOrd="1" presId="urn:microsoft.com/office/officeart/2005/8/layout/chevron2"/>
    <dgm:cxn modelId="{3E2FAF84-F0CA-44C1-95F0-54D73B8528D5}" type="presOf" srcId="{A64D81DF-0C4B-4ACE-B2A3-AA77295AD519}" destId="{0394BD47-A2EC-4590-8D63-8A9B9F77A49E}" srcOrd="0" destOrd="0" presId="urn:microsoft.com/office/officeart/2005/8/layout/chevron2"/>
    <dgm:cxn modelId="{AFAE1B12-C1D9-4A58-B722-A9EFFD29FB78}" srcId="{F9E58F3F-AB42-4AA0-B166-91F850B66CCE}" destId="{DDDF2364-68AE-4CE1-BCAB-982C4E3D60E5}" srcOrd="1" destOrd="0" parTransId="{44E159A5-B72B-4E0E-88D1-FDEA9F566658}" sibTransId="{2F0DEB8A-9437-420D-B041-265A3A223C78}"/>
    <dgm:cxn modelId="{83AC9082-6BC3-4F47-BE6A-578985C60825}" type="presOf" srcId="{C7B4C7BE-4FB7-4EEF-8428-B856C581784B}" destId="{9F2C1A2B-F77E-4B93-AF4E-4A5C17BDC19F}" srcOrd="0" destOrd="0" presId="urn:microsoft.com/office/officeart/2005/8/layout/chevron2"/>
    <dgm:cxn modelId="{75140381-2153-412E-A3F1-808CD96A5B02}" srcId="{101CC659-EBA4-42A5-8CD2-9146A3AD716C}" destId="{91A8C44F-3081-426A-AF15-347D0B75310D}" srcOrd="0" destOrd="0" parTransId="{F958E23D-4093-4447-8A01-2894D7B6BF1E}" sibTransId="{EDFF5300-F7BB-4EEA-A927-CF9838F6E893}"/>
    <dgm:cxn modelId="{B0804DC5-C6A1-4B35-9652-D96A84D5343C}" type="presParOf" srcId="{D31FDF16-77BF-4624-ABFF-646AA73A81A1}" destId="{82824DAA-8BAD-4C77-B649-37A26015BAA4}" srcOrd="0" destOrd="0" presId="urn:microsoft.com/office/officeart/2005/8/layout/chevron2"/>
    <dgm:cxn modelId="{C76999A9-96EF-447C-BED1-32A0383681C1}" type="presParOf" srcId="{82824DAA-8BAD-4C77-B649-37A26015BAA4}" destId="{FFFD50BC-08C3-45C2-AB55-436F56AD264D}" srcOrd="0" destOrd="0" presId="urn:microsoft.com/office/officeart/2005/8/layout/chevron2"/>
    <dgm:cxn modelId="{16D5F845-E670-43D8-A957-5171F2AC09D5}" type="presParOf" srcId="{82824DAA-8BAD-4C77-B649-37A26015BAA4}" destId="{0394BD47-A2EC-4590-8D63-8A9B9F77A49E}" srcOrd="1" destOrd="0" presId="urn:microsoft.com/office/officeart/2005/8/layout/chevron2"/>
    <dgm:cxn modelId="{109CEDB2-AA34-4F15-AF3F-3163D44F0187}" type="presParOf" srcId="{D31FDF16-77BF-4624-ABFF-646AA73A81A1}" destId="{3E0BEE6F-E800-4230-99C0-E6CC83EA6E72}" srcOrd="1" destOrd="0" presId="urn:microsoft.com/office/officeart/2005/8/layout/chevron2"/>
    <dgm:cxn modelId="{E502F2D4-FEA0-4C9A-B835-A53766327F90}" type="presParOf" srcId="{D31FDF16-77BF-4624-ABFF-646AA73A81A1}" destId="{7B75CF21-4D1B-4DFF-A1A6-82C8B8DCF55B}" srcOrd="2" destOrd="0" presId="urn:microsoft.com/office/officeart/2005/8/layout/chevron2"/>
    <dgm:cxn modelId="{4B52B0C8-C807-4AD7-B84C-D9960FE7A12B}" type="presParOf" srcId="{7B75CF21-4D1B-4DFF-A1A6-82C8B8DCF55B}" destId="{A964378D-9956-4C34-BF89-B15D7D99A0DB}" srcOrd="0" destOrd="0" presId="urn:microsoft.com/office/officeart/2005/8/layout/chevron2"/>
    <dgm:cxn modelId="{1B3B5DF3-CD6F-4C6F-ABEC-2E6740D0F122}" type="presParOf" srcId="{7B75CF21-4D1B-4DFF-A1A6-82C8B8DCF55B}" destId="{3121E9BF-CB54-4372-8211-D5127436897D}" srcOrd="1" destOrd="0" presId="urn:microsoft.com/office/officeart/2005/8/layout/chevron2"/>
    <dgm:cxn modelId="{8E2623FC-AD8C-4AE1-96A3-7931ABA6E045}" type="presParOf" srcId="{D31FDF16-77BF-4624-ABFF-646AA73A81A1}" destId="{1542D15F-7BCC-47AD-8834-DF60D9905925}" srcOrd="3" destOrd="0" presId="urn:microsoft.com/office/officeart/2005/8/layout/chevron2"/>
    <dgm:cxn modelId="{1EA9819F-8FA8-4391-AE74-3B042DC2CA0A}" type="presParOf" srcId="{D31FDF16-77BF-4624-ABFF-646AA73A81A1}" destId="{DCE3E355-C1CE-47CB-8F4B-4EFCD840266C}" srcOrd="4" destOrd="0" presId="urn:microsoft.com/office/officeart/2005/8/layout/chevron2"/>
    <dgm:cxn modelId="{F69E80B6-E741-44C8-AA40-698480839E96}" type="presParOf" srcId="{DCE3E355-C1CE-47CB-8F4B-4EFCD840266C}" destId="{6479810F-99C9-4545-9601-93D318631B9D}" srcOrd="0" destOrd="0" presId="urn:microsoft.com/office/officeart/2005/8/layout/chevron2"/>
    <dgm:cxn modelId="{7438732B-91C1-473A-AC68-89B9A896B07A}" type="presParOf" srcId="{DCE3E355-C1CE-47CB-8F4B-4EFCD840266C}" destId="{9F2C1A2B-F77E-4B93-AF4E-4A5C17BDC19F}"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E405014-3A35-4112-A3C2-22909A91369E}"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28AE3D74-D036-443E-B822-8C714F1ACD92}">
      <dgm:prSet phldrT="[Text]"/>
      <dgm:spPr/>
      <dgm:t>
        <a:bodyPr/>
        <a:lstStyle/>
        <a:p>
          <a:r>
            <a:rPr lang="en-GB" dirty="0" smtClean="0"/>
            <a:t>Timing</a:t>
          </a:r>
          <a:endParaRPr lang="en-US" dirty="0"/>
        </a:p>
      </dgm:t>
    </dgm:pt>
    <dgm:pt modelId="{1256E45B-6626-4354-8F03-6D53773DBE85}" type="parTrans" cxnId="{9CF2DC53-4FD1-4D95-8505-0DD94CC5B9E7}">
      <dgm:prSet/>
      <dgm:spPr/>
      <dgm:t>
        <a:bodyPr/>
        <a:lstStyle/>
        <a:p>
          <a:endParaRPr lang="en-US"/>
        </a:p>
      </dgm:t>
    </dgm:pt>
    <dgm:pt modelId="{4CEC0BC9-49F7-4E12-B2D0-57D32B26F482}" type="sibTrans" cxnId="{9CF2DC53-4FD1-4D95-8505-0DD94CC5B9E7}">
      <dgm:prSet/>
      <dgm:spPr/>
      <dgm:t>
        <a:bodyPr/>
        <a:lstStyle/>
        <a:p>
          <a:endParaRPr lang="en-US"/>
        </a:p>
      </dgm:t>
    </dgm:pt>
    <dgm:pt modelId="{2E3B0AF3-E128-4839-BECF-05812DAA029D}">
      <dgm:prSet phldrT="[Text]"/>
      <dgm:spPr/>
      <dgm:t>
        <a:bodyPr/>
        <a:lstStyle/>
        <a:p>
          <a:r>
            <a:rPr lang="en-GB" dirty="0" smtClean="0"/>
            <a:t>Before any policy adopted or decision made</a:t>
          </a:r>
          <a:endParaRPr lang="en-US" dirty="0"/>
        </a:p>
      </dgm:t>
    </dgm:pt>
    <dgm:pt modelId="{1544BBB8-1117-4DF1-8FFD-B50304A6EA52}" type="parTrans" cxnId="{99F1DBD9-C660-48F5-8F09-A76BA2B712AC}">
      <dgm:prSet/>
      <dgm:spPr/>
      <dgm:t>
        <a:bodyPr/>
        <a:lstStyle/>
        <a:p>
          <a:endParaRPr lang="en-US"/>
        </a:p>
      </dgm:t>
    </dgm:pt>
    <dgm:pt modelId="{9EEF13EA-56C4-4DCA-9E81-B96D7C3E64AC}" type="sibTrans" cxnId="{99F1DBD9-C660-48F5-8F09-A76BA2B712AC}">
      <dgm:prSet/>
      <dgm:spPr/>
      <dgm:t>
        <a:bodyPr/>
        <a:lstStyle/>
        <a:p>
          <a:endParaRPr lang="en-US"/>
        </a:p>
      </dgm:t>
    </dgm:pt>
    <dgm:pt modelId="{9AEF82F2-65E5-4D00-ACA2-38506D5B03BA}">
      <dgm:prSet phldrT="[Text]"/>
      <dgm:spPr/>
      <dgm:t>
        <a:bodyPr/>
        <a:lstStyle/>
        <a:p>
          <a:r>
            <a:rPr lang="en-GB" dirty="0" smtClean="0"/>
            <a:t>Continues thereafter</a:t>
          </a:r>
          <a:endParaRPr lang="en-US" dirty="0"/>
        </a:p>
      </dgm:t>
    </dgm:pt>
    <dgm:pt modelId="{6FA607F7-FC2C-40AD-97AA-946ED70A954D}" type="parTrans" cxnId="{583A8050-3601-49AC-9C80-9C33882D52EA}">
      <dgm:prSet/>
      <dgm:spPr/>
      <dgm:t>
        <a:bodyPr/>
        <a:lstStyle/>
        <a:p>
          <a:endParaRPr lang="en-US"/>
        </a:p>
      </dgm:t>
    </dgm:pt>
    <dgm:pt modelId="{667DBB55-6E71-4BD1-B3CF-A6955E3CB735}" type="sibTrans" cxnId="{583A8050-3601-49AC-9C80-9C33882D52EA}">
      <dgm:prSet/>
      <dgm:spPr/>
      <dgm:t>
        <a:bodyPr/>
        <a:lstStyle/>
        <a:p>
          <a:endParaRPr lang="en-US"/>
        </a:p>
      </dgm:t>
    </dgm:pt>
    <dgm:pt modelId="{B4706BC8-0D04-4D0A-8DAA-3FE5390B8A62}">
      <dgm:prSet phldrT="[Text]"/>
      <dgm:spPr/>
      <dgm:t>
        <a:bodyPr/>
        <a:lstStyle/>
        <a:p>
          <a:r>
            <a:rPr lang="en-GB" dirty="0" smtClean="0"/>
            <a:t>Scope</a:t>
          </a:r>
          <a:endParaRPr lang="en-US" dirty="0"/>
        </a:p>
      </dgm:t>
    </dgm:pt>
    <dgm:pt modelId="{09F1F425-FDD7-423A-8743-D4C9A680386F}" type="parTrans" cxnId="{4CA615AE-E988-4DD9-987A-AC8B25B281C7}">
      <dgm:prSet/>
      <dgm:spPr/>
      <dgm:t>
        <a:bodyPr/>
        <a:lstStyle/>
        <a:p>
          <a:endParaRPr lang="en-US"/>
        </a:p>
      </dgm:t>
    </dgm:pt>
    <dgm:pt modelId="{B4B387C2-7B8B-40FF-89C7-00B7BA51C7C5}" type="sibTrans" cxnId="{4CA615AE-E988-4DD9-987A-AC8B25B281C7}">
      <dgm:prSet/>
      <dgm:spPr/>
      <dgm:t>
        <a:bodyPr/>
        <a:lstStyle/>
        <a:p>
          <a:endParaRPr lang="en-US"/>
        </a:p>
      </dgm:t>
    </dgm:pt>
    <dgm:pt modelId="{16500AA7-CA64-43CF-A05A-84455B71308F}">
      <dgm:prSet phldrT="[Text]"/>
      <dgm:spPr/>
      <dgm:t>
        <a:bodyPr/>
        <a:lstStyle/>
        <a:p>
          <a:r>
            <a:rPr lang="en-GB" dirty="0" smtClean="0"/>
            <a:t>Development of policy and broad practice</a:t>
          </a:r>
          <a:endParaRPr lang="en-US" dirty="0"/>
        </a:p>
      </dgm:t>
    </dgm:pt>
    <dgm:pt modelId="{6B550E61-F658-4C1D-8510-521B8C261A67}" type="parTrans" cxnId="{ADED8AF8-934D-437F-AA6C-1A68E9BCDDA8}">
      <dgm:prSet/>
      <dgm:spPr/>
      <dgm:t>
        <a:bodyPr/>
        <a:lstStyle/>
        <a:p>
          <a:endParaRPr lang="en-US"/>
        </a:p>
      </dgm:t>
    </dgm:pt>
    <dgm:pt modelId="{288DC029-087E-4B2E-8394-3864891442B7}" type="sibTrans" cxnId="{ADED8AF8-934D-437F-AA6C-1A68E9BCDDA8}">
      <dgm:prSet/>
      <dgm:spPr/>
      <dgm:t>
        <a:bodyPr/>
        <a:lstStyle/>
        <a:p>
          <a:endParaRPr lang="en-US"/>
        </a:p>
      </dgm:t>
    </dgm:pt>
    <dgm:pt modelId="{DB589972-6EC0-44B1-B725-38E8E6A4389C}">
      <dgm:prSet phldrT="[Text]"/>
      <dgm:spPr/>
      <dgm:t>
        <a:bodyPr/>
        <a:lstStyle/>
        <a:p>
          <a:r>
            <a:rPr lang="en-GB" dirty="0" smtClean="0"/>
            <a:t>Particular decisions in individual cases</a:t>
          </a:r>
          <a:endParaRPr lang="en-US" dirty="0"/>
        </a:p>
      </dgm:t>
    </dgm:pt>
    <dgm:pt modelId="{0E877DC0-2346-4F14-B930-78009F4AC422}" type="parTrans" cxnId="{80F9FCA8-3258-444E-9E2F-91277F80466F}">
      <dgm:prSet/>
      <dgm:spPr/>
      <dgm:t>
        <a:bodyPr/>
        <a:lstStyle/>
        <a:p>
          <a:endParaRPr lang="en-US"/>
        </a:p>
      </dgm:t>
    </dgm:pt>
    <dgm:pt modelId="{F218FC13-D73A-4A1E-8A98-C56B6F45BFD4}" type="sibTrans" cxnId="{80F9FCA8-3258-444E-9E2F-91277F80466F}">
      <dgm:prSet/>
      <dgm:spPr/>
      <dgm:t>
        <a:bodyPr/>
        <a:lstStyle/>
        <a:p>
          <a:endParaRPr lang="en-US"/>
        </a:p>
      </dgm:t>
    </dgm:pt>
    <dgm:pt modelId="{053E9E17-5EE7-4F17-906A-BE3B772A6671}">
      <dgm:prSet phldrT="[Text]"/>
      <dgm:spPr/>
      <dgm:t>
        <a:bodyPr/>
        <a:lstStyle/>
        <a:p>
          <a:r>
            <a:rPr lang="en-GB" dirty="0" smtClean="0"/>
            <a:t>Approach</a:t>
          </a:r>
          <a:endParaRPr lang="en-US" dirty="0"/>
        </a:p>
      </dgm:t>
    </dgm:pt>
    <dgm:pt modelId="{CA289783-397D-4F8A-8797-E208071D2460}" type="parTrans" cxnId="{13CBBE28-B1DA-4EC9-B74F-12873839CC9E}">
      <dgm:prSet/>
      <dgm:spPr/>
      <dgm:t>
        <a:bodyPr/>
        <a:lstStyle/>
        <a:p>
          <a:endParaRPr lang="en-US"/>
        </a:p>
      </dgm:t>
    </dgm:pt>
    <dgm:pt modelId="{6B6DD565-FFBE-4AAF-B576-BBA89A8B0A93}" type="sibTrans" cxnId="{13CBBE28-B1DA-4EC9-B74F-12873839CC9E}">
      <dgm:prSet/>
      <dgm:spPr/>
      <dgm:t>
        <a:bodyPr/>
        <a:lstStyle/>
        <a:p>
          <a:endParaRPr lang="en-US"/>
        </a:p>
      </dgm:t>
    </dgm:pt>
    <dgm:pt modelId="{0F56E87C-1106-4DCE-8A54-1469EF696E81}">
      <dgm:prSet phldrT="[Text]"/>
      <dgm:spPr/>
      <dgm:t>
        <a:bodyPr/>
        <a:lstStyle/>
        <a:p>
          <a:r>
            <a:rPr lang="en-GB" dirty="0" smtClean="0"/>
            <a:t>Conscientiousness</a:t>
          </a:r>
          <a:endParaRPr lang="en-US" dirty="0"/>
        </a:p>
      </dgm:t>
    </dgm:pt>
    <dgm:pt modelId="{53D71728-03C8-44C6-8D5D-F0ACAAA18A6E}" type="parTrans" cxnId="{030ABFFB-8D19-4ADE-A6C2-AF17BB62F98E}">
      <dgm:prSet/>
      <dgm:spPr/>
      <dgm:t>
        <a:bodyPr/>
        <a:lstStyle/>
        <a:p>
          <a:endParaRPr lang="en-US"/>
        </a:p>
      </dgm:t>
    </dgm:pt>
    <dgm:pt modelId="{77488AD0-3C9F-4D83-A7AC-A33262237921}" type="sibTrans" cxnId="{030ABFFB-8D19-4ADE-A6C2-AF17BB62F98E}">
      <dgm:prSet/>
      <dgm:spPr/>
      <dgm:t>
        <a:bodyPr/>
        <a:lstStyle/>
        <a:p>
          <a:endParaRPr lang="en-US"/>
        </a:p>
      </dgm:t>
    </dgm:pt>
    <dgm:pt modelId="{94DBF3C4-FB81-4385-BCFC-A8586669E380}">
      <dgm:prSet phldrT="[Text]"/>
      <dgm:spPr/>
      <dgm:t>
        <a:bodyPr/>
        <a:lstStyle/>
        <a:p>
          <a:r>
            <a:rPr lang="en-GB" dirty="0" smtClean="0"/>
            <a:t>Specific duties</a:t>
          </a:r>
          <a:endParaRPr lang="en-US" dirty="0"/>
        </a:p>
      </dgm:t>
    </dgm:pt>
    <dgm:pt modelId="{A53438D6-BFEC-4941-BA90-966F0BA8318D}" type="parTrans" cxnId="{D7FDBA79-48A4-4953-B332-D0AE71BEB6A0}">
      <dgm:prSet/>
      <dgm:spPr/>
    </dgm:pt>
    <dgm:pt modelId="{C08F3434-550B-46EC-8CC5-632C65B3D865}" type="sibTrans" cxnId="{D7FDBA79-48A4-4953-B332-D0AE71BEB6A0}">
      <dgm:prSet/>
      <dgm:spPr/>
    </dgm:pt>
    <dgm:pt modelId="{6AF74127-E049-4740-9F4D-08115F2178F4}">
      <dgm:prSet phldrT="[Text]"/>
      <dgm:spPr/>
      <dgm:t>
        <a:bodyPr/>
        <a:lstStyle/>
        <a:p>
          <a:r>
            <a:rPr lang="en-GB" dirty="0" smtClean="0"/>
            <a:t>Rigour</a:t>
          </a:r>
          <a:endParaRPr lang="en-US" dirty="0"/>
        </a:p>
      </dgm:t>
    </dgm:pt>
    <dgm:pt modelId="{3BDD3B6D-9395-4DEC-82D5-CDA84369E0B0}" type="parTrans" cxnId="{365BA3A5-D2AB-4AED-868F-D6A5D214528D}">
      <dgm:prSet/>
      <dgm:spPr/>
    </dgm:pt>
    <dgm:pt modelId="{F88A4E4B-2FE1-4945-A6F2-C1484FE46CCA}" type="sibTrans" cxnId="{365BA3A5-D2AB-4AED-868F-D6A5D214528D}">
      <dgm:prSet/>
      <dgm:spPr/>
    </dgm:pt>
    <dgm:pt modelId="{4939F725-CF71-4466-9B75-D078478E95D2}">
      <dgm:prSet phldrT="[Text]"/>
      <dgm:spPr/>
      <dgm:t>
        <a:bodyPr/>
        <a:lstStyle/>
        <a:p>
          <a:r>
            <a:rPr lang="en-GB" dirty="0" smtClean="0"/>
            <a:t>Open mind</a:t>
          </a:r>
          <a:endParaRPr lang="en-US" dirty="0"/>
        </a:p>
      </dgm:t>
    </dgm:pt>
    <dgm:pt modelId="{0D87197E-38AC-43BA-9142-2E69F476EFA5}" type="parTrans" cxnId="{0C797059-F401-4175-96F5-18DA0B84F760}">
      <dgm:prSet/>
      <dgm:spPr/>
    </dgm:pt>
    <dgm:pt modelId="{B9487FAC-C991-45EC-80E9-244E3D1772A9}" type="sibTrans" cxnId="{0C797059-F401-4175-96F5-18DA0B84F760}">
      <dgm:prSet/>
      <dgm:spPr/>
    </dgm:pt>
    <dgm:pt modelId="{CD4EC2BB-E91F-479F-8B40-A490D354DF41}">
      <dgm:prSet phldrT="[Text]"/>
      <dgm:spPr/>
      <dgm:t>
        <a:bodyPr/>
        <a:lstStyle/>
        <a:p>
          <a:r>
            <a:rPr lang="en-GB" dirty="0" smtClean="0"/>
            <a:t>Equality impact assessment</a:t>
          </a:r>
          <a:endParaRPr lang="en-US" dirty="0"/>
        </a:p>
      </dgm:t>
    </dgm:pt>
    <dgm:pt modelId="{D2C7ECA2-7D02-4DF3-88B5-6545931EBBEC}" type="parTrans" cxnId="{2618E734-D9C3-4287-B9C7-2996441767A5}">
      <dgm:prSet/>
      <dgm:spPr/>
    </dgm:pt>
    <dgm:pt modelId="{D1FE23D3-DAD5-40D8-A19B-344F3967AB4E}" type="sibTrans" cxnId="{2618E734-D9C3-4287-B9C7-2996441767A5}">
      <dgm:prSet/>
      <dgm:spPr/>
    </dgm:pt>
    <dgm:pt modelId="{E621AF83-ACCC-4080-BCFC-89C553402C67}">
      <dgm:prSet phldrT="[Text]"/>
      <dgm:spPr/>
      <dgm:t>
        <a:bodyPr/>
        <a:lstStyle/>
        <a:p>
          <a:r>
            <a:rPr lang="en-GB" dirty="0" smtClean="0"/>
            <a:t>Data collection</a:t>
          </a:r>
          <a:endParaRPr lang="en-US" dirty="0"/>
        </a:p>
      </dgm:t>
    </dgm:pt>
    <dgm:pt modelId="{90515DC2-84AC-4E9C-885A-DCDC8074279D}" type="parTrans" cxnId="{17F593CE-185C-4706-B137-338F59E1FF5B}">
      <dgm:prSet/>
      <dgm:spPr/>
    </dgm:pt>
    <dgm:pt modelId="{589D9685-4CEC-4520-8059-EA679F42138A}" type="sibTrans" cxnId="{17F593CE-185C-4706-B137-338F59E1FF5B}">
      <dgm:prSet/>
      <dgm:spPr/>
    </dgm:pt>
    <dgm:pt modelId="{40503921-2960-408F-A222-0CA4216AD909}">
      <dgm:prSet phldrT="[Text]"/>
      <dgm:spPr/>
      <dgm:t>
        <a:bodyPr/>
        <a:lstStyle/>
        <a:p>
          <a:r>
            <a:rPr lang="en-GB" dirty="0" smtClean="0"/>
            <a:t>Action plan</a:t>
          </a:r>
          <a:endParaRPr lang="en-US" dirty="0"/>
        </a:p>
      </dgm:t>
    </dgm:pt>
    <dgm:pt modelId="{FDD9EF50-042A-4716-9CB5-092C51F1DBC6}" type="parTrans" cxnId="{41DF05F4-F192-4FDE-9019-C7CF1495ADC8}">
      <dgm:prSet/>
      <dgm:spPr/>
    </dgm:pt>
    <dgm:pt modelId="{42E5A1AD-B0E1-4030-BB90-FBFA4ECE088B}" type="sibTrans" cxnId="{41DF05F4-F192-4FDE-9019-C7CF1495ADC8}">
      <dgm:prSet/>
      <dgm:spPr/>
    </dgm:pt>
    <dgm:pt modelId="{6A0A302E-6045-4975-8A17-763FDC668DFB}" type="pres">
      <dgm:prSet presAssocID="{3E405014-3A35-4112-A3C2-22909A91369E}" presName="Name0" presStyleCnt="0">
        <dgm:presLayoutVars>
          <dgm:dir/>
          <dgm:animLvl val="lvl"/>
          <dgm:resizeHandles val="exact"/>
        </dgm:presLayoutVars>
      </dgm:prSet>
      <dgm:spPr/>
      <dgm:t>
        <a:bodyPr/>
        <a:lstStyle/>
        <a:p>
          <a:endParaRPr lang="en-US"/>
        </a:p>
      </dgm:t>
    </dgm:pt>
    <dgm:pt modelId="{246F6902-7384-423C-B156-E5B22BBFA678}" type="pres">
      <dgm:prSet presAssocID="{28AE3D74-D036-443E-B822-8C714F1ACD92}" presName="linNode" presStyleCnt="0"/>
      <dgm:spPr/>
    </dgm:pt>
    <dgm:pt modelId="{2FA0C5D9-6D68-4D88-A98F-8B1FCB14BEA5}" type="pres">
      <dgm:prSet presAssocID="{28AE3D74-D036-443E-B822-8C714F1ACD92}" presName="parentText" presStyleLbl="node1" presStyleIdx="0" presStyleCnt="4" custScaleX="85418" custScaleY="44158" custLinFactNeighborX="1564" custLinFactNeighborY="-4192">
        <dgm:presLayoutVars>
          <dgm:chMax val="1"/>
          <dgm:bulletEnabled val="1"/>
        </dgm:presLayoutVars>
      </dgm:prSet>
      <dgm:spPr/>
      <dgm:t>
        <a:bodyPr/>
        <a:lstStyle/>
        <a:p>
          <a:endParaRPr lang="en-US"/>
        </a:p>
      </dgm:t>
    </dgm:pt>
    <dgm:pt modelId="{330FDD5D-6B14-490F-A0B9-AD1DBBB38270}" type="pres">
      <dgm:prSet presAssocID="{28AE3D74-D036-443E-B822-8C714F1ACD92}" presName="descendantText" presStyleLbl="alignAccFollowNode1" presStyleIdx="0" presStyleCnt="4">
        <dgm:presLayoutVars>
          <dgm:bulletEnabled val="1"/>
        </dgm:presLayoutVars>
      </dgm:prSet>
      <dgm:spPr/>
      <dgm:t>
        <a:bodyPr/>
        <a:lstStyle/>
        <a:p>
          <a:endParaRPr lang="en-US"/>
        </a:p>
      </dgm:t>
    </dgm:pt>
    <dgm:pt modelId="{E20717C8-536D-4969-85C5-BEE3EBA510BB}" type="pres">
      <dgm:prSet presAssocID="{4CEC0BC9-49F7-4E12-B2D0-57D32B26F482}" presName="sp" presStyleCnt="0"/>
      <dgm:spPr/>
    </dgm:pt>
    <dgm:pt modelId="{9419A2B3-1D1A-4137-BC75-245F7DE1403D}" type="pres">
      <dgm:prSet presAssocID="{B4706BC8-0D04-4D0A-8DAA-3FE5390B8A62}" presName="linNode" presStyleCnt="0"/>
      <dgm:spPr/>
    </dgm:pt>
    <dgm:pt modelId="{BEFAE865-C93A-4C22-8A10-10743B6835CB}" type="pres">
      <dgm:prSet presAssocID="{B4706BC8-0D04-4D0A-8DAA-3FE5390B8A62}" presName="parentText" presStyleLbl="node1" presStyleIdx="1" presStyleCnt="4" custScaleX="85418" custScaleY="44158">
        <dgm:presLayoutVars>
          <dgm:chMax val="1"/>
          <dgm:bulletEnabled val="1"/>
        </dgm:presLayoutVars>
      </dgm:prSet>
      <dgm:spPr/>
      <dgm:t>
        <a:bodyPr/>
        <a:lstStyle/>
        <a:p>
          <a:endParaRPr lang="en-US"/>
        </a:p>
      </dgm:t>
    </dgm:pt>
    <dgm:pt modelId="{34C4A475-BDFB-4C0D-906E-6F8143616D5D}" type="pres">
      <dgm:prSet presAssocID="{B4706BC8-0D04-4D0A-8DAA-3FE5390B8A62}" presName="descendantText" presStyleLbl="alignAccFollowNode1" presStyleIdx="1" presStyleCnt="4">
        <dgm:presLayoutVars>
          <dgm:bulletEnabled val="1"/>
        </dgm:presLayoutVars>
      </dgm:prSet>
      <dgm:spPr/>
      <dgm:t>
        <a:bodyPr/>
        <a:lstStyle/>
        <a:p>
          <a:endParaRPr lang="en-US"/>
        </a:p>
      </dgm:t>
    </dgm:pt>
    <dgm:pt modelId="{A9E60CD8-1BC2-49EB-A1B3-A0A919AFD105}" type="pres">
      <dgm:prSet presAssocID="{B4B387C2-7B8B-40FF-89C7-00B7BA51C7C5}" presName="sp" presStyleCnt="0"/>
      <dgm:spPr/>
    </dgm:pt>
    <dgm:pt modelId="{9A7E1D8D-50AD-4332-A28E-0E471BDFCA43}" type="pres">
      <dgm:prSet presAssocID="{053E9E17-5EE7-4F17-906A-BE3B772A6671}" presName="linNode" presStyleCnt="0"/>
      <dgm:spPr/>
    </dgm:pt>
    <dgm:pt modelId="{13CCC176-952C-4CCB-8DE7-1820BB144F6C}" type="pres">
      <dgm:prSet presAssocID="{053E9E17-5EE7-4F17-906A-BE3B772A6671}" presName="parentText" presStyleLbl="node1" presStyleIdx="2" presStyleCnt="4" custScaleX="85418" custScaleY="44158">
        <dgm:presLayoutVars>
          <dgm:chMax val="1"/>
          <dgm:bulletEnabled val="1"/>
        </dgm:presLayoutVars>
      </dgm:prSet>
      <dgm:spPr/>
      <dgm:t>
        <a:bodyPr/>
        <a:lstStyle/>
        <a:p>
          <a:endParaRPr lang="en-US"/>
        </a:p>
      </dgm:t>
    </dgm:pt>
    <dgm:pt modelId="{317F360D-2923-4624-9825-F6ED5E7B55F7}" type="pres">
      <dgm:prSet presAssocID="{053E9E17-5EE7-4F17-906A-BE3B772A6671}" presName="descendantText" presStyleLbl="alignAccFollowNode1" presStyleIdx="2" presStyleCnt="4">
        <dgm:presLayoutVars>
          <dgm:bulletEnabled val="1"/>
        </dgm:presLayoutVars>
      </dgm:prSet>
      <dgm:spPr/>
      <dgm:t>
        <a:bodyPr/>
        <a:lstStyle/>
        <a:p>
          <a:endParaRPr lang="en-US"/>
        </a:p>
      </dgm:t>
    </dgm:pt>
    <dgm:pt modelId="{B732671B-D774-4757-BED0-215662D211AB}" type="pres">
      <dgm:prSet presAssocID="{6B6DD565-FFBE-4AAF-B576-BBA89A8B0A93}" presName="sp" presStyleCnt="0"/>
      <dgm:spPr/>
    </dgm:pt>
    <dgm:pt modelId="{3DEC4D02-9F64-4E30-8C30-F39F7A4AC830}" type="pres">
      <dgm:prSet presAssocID="{94DBF3C4-FB81-4385-BCFC-A8586669E380}" presName="linNode" presStyleCnt="0"/>
      <dgm:spPr/>
    </dgm:pt>
    <dgm:pt modelId="{B65D04E1-2B9D-44C3-BF8D-A0B8319AB000}" type="pres">
      <dgm:prSet presAssocID="{94DBF3C4-FB81-4385-BCFC-A8586669E380}" presName="parentText" presStyleLbl="node1" presStyleIdx="3" presStyleCnt="4" custScaleX="85418" custScaleY="44158">
        <dgm:presLayoutVars>
          <dgm:chMax val="1"/>
          <dgm:bulletEnabled val="1"/>
        </dgm:presLayoutVars>
      </dgm:prSet>
      <dgm:spPr/>
      <dgm:t>
        <a:bodyPr/>
        <a:lstStyle/>
        <a:p>
          <a:endParaRPr lang="en-US"/>
        </a:p>
      </dgm:t>
    </dgm:pt>
    <dgm:pt modelId="{3CEA9A3D-72C9-4DCC-8353-BAD5A02676C7}" type="pres">
      <dgm:prSet presAssocID="{94DBF3C4-FB81-4385-BCFC-A8586669E380}" presName="descendantText" presStyleLbl="alignAccFollowNode1" presStyleIdx="3" presStyleCnt="4">
        <dgm:presLayoutVars>
          <dgm:bulletEnabled val="1"/>
        </dgm:presLayoutVars>
      </dgm:prSet>
      <dgm:spPr/>
      <dgm:t>
        <a:bodyPr/>
        <a:lstStyle/>
        <a:p>
          <a:endParaRPr lang="en-US"/>
        </a:p>
      </dgm:t>
    </dgm:pt>
  </dgm:ptLst>
  <dgm:cxnLst>
    <dgm:cxn modelId="{359C6DBF-0E37-44EB-9E82-B7B99434D580}" type="presOf" srcId="{0F56E87C-1106-4DCE-8A54-1469EF696E81}" destId="{317F360D-2923-4624-9825-F6ED5E7B55F7}" srcOrd="0" destOrd="0" presId="urn:microsoft.com/office/officeart/2005/8/layout/vList5"/>
    <dgm:cxn modelId="{3BA65064-91BF-46DD-BBDA-F665FB193F9E}" type="presOf" srcId="{28AE3D74-D036-443E-B822-8C714F1ACD92}" destId="{2FA0C5D9-6D68-4D88-A98F-8B1FCB14BEA5}" srcOrd="0" destOrd="0" presId="urn:microsoft.com/office/officeart/2005/8/layout/vList5"/>
    <dgm:cxn modelId="{AECBC64D-8C98-4815-ADFE-118E31743694}" type="presOf" srcId="{16500AA7-CA64-43CF-A05A-84455B71308F}" destId="{34C4A475-BDFB-4C0D-906E-6F8143616D5D}" srcOrd="0" destOrd="0" presId="urn:microsoft.com/office/officeart/2005/8/layout/vList5"/>
    <dgm:cxn modelId="{41DF05F4-F192-4FDE-9019-C7CF1495ADC8}" srcId="{94DBF3C4-FB81-4385-BCFC-A8586669E380}" destId="{40503921-2960-408F-A222-0CA4216AD909}" srcOrd="2" destOrd="0" parTransId="{FDD9EF50-042A-4716-9CB5-092C51F1DBC6}" sibTransId="{42E5A1AD-B0E1-4030-BB90-FBFA4ECE088B}"/>
    <dgm:cxn modelId="{5F0F5031-D77B-4DAF-A355-0CD4B83F9E8A}" type="presOf" srcId="{B4706BC8-0D04-4D0A-8DAA-3FE5390B8A62}" destId="{BEFAE865-C93A-4C22-8A10-10743B6835CB}" srcOrd="0" destOrd="0" presId="urn:microsoft.com/office/officeart/2005/8/layout/vList5"/>
    <dgm:cxn modelId="{9CF2DC53-4FD1-4D95-8505-0DD94CC5B9E7}" srcId="{3E405014-3A35-4112-A3C2-22909A91369E}" destId="{28AE3D74-D036-443E-B822-8C714F1ACD92}" srcOrd="0" destOrd="0" parTransId="{1256E45B-6626-4354-8F03-6D53773DBE85}" sibTransId="{4CEC0BC9-49F7-4E12-B2D0-57D32B26F482}"/>
    <dgm:cxn modelId="{ADED8AF8-934D-437F-AA6C-1A68E9BCDDA8}" srcId="{B4706BC8-0D04-4D0A-8DAA-3FE5390B8A62}" destId="{16500AA7-CA64-43CF-A05A-84455B71308F}" srcOrd="0" destOrd="0" parTransId="{6B550E61-F658-4C1D-8510-521B8C261A67}" sibTransId="{288DC029-087E-4B2E-8394-3864891442B7}"/>
    <dgm:cxn modelId="{0E6EAC1C-FC83-426C-BC04-25ACA878EECB}" type="presOf" srcId="{40503921-2960-408F-A222-0CA4216AD909}" destId="{3CEA9A3D-72C9-4DCC-8353-BAD5A02676C7}" srcOrd="0" destOrd="2" presId="urn:microsoft.com/office/officeart/2005/8/layout/vList5"/>
    <dgm:cxn modelId="{030ABFFB-8D19-4ADE-A6C2-AF17BB62F98E}" srcId="{053E9E17-5EE7-4F17-906A-BE3B772A6671}" destId="{0F56E87C-1106-4DCE-8A54-1469EF696E81}" srcOrd="0" destOrd="0" parTransId="{53D71728-03C8-44C6-8D5D-F0ACAAA18A6E}" sibTransId="{77488AD0-3C9F-4D83-A7AC-A33262237921}"/>
    <dgm:cxn modelId="{7C90381B-033E-449E-A3A4-7A231E26BDE8}" type="presOf" srcId="{E621AF83-ACCC-4080-BCFC-89C553402C67}" destId="{3CEA9A3D-72C9-4DCC-8353-BAD5A02676C7}" srcOrd="0" destOrd="1" presId="urn:microsoft.com/office/officeart/2005/8/layout/vList5"/>
    <dgm:cxn modelId="{4CA615AE-E988-4DD9-987A-AC8B25B281C7}" srcId="{3E405014-3A35-4112-A3C2-22909A91369E}" destId="{B4706BC8-0D04-4D0A-8DAA-3FE5390B8A62}" srcOrd="1" destOrd="0" parTransId="{09F1F425-FDD7-423A-8743-D4C9A680386F}" sibTransId="{B4B387C2-7B8B-40FF-89C7-00B7BA51C7C5}"/>
    <dgm:cxn modelId="{993C5810-CAFA-44C3-8852-AEDF1FBF595B}" type="presOf" srcId="{3E405014-3A35-4112-A3C2-22909A91369E}" destId="{6A0A302E-6045-4975-8A17-763FDC668DFB}" srcOrd="0" destOrd="0" presId="urn:microsoft.com/office/officeart/2005/8/layout/vList5"/>
    <dgm:cxn modelId="{49E8D665-A1C3-4135-AA14-BE1CCB5103E6}" type="presOf" srcId="{2E3B0AF3-E128-4839-BECF-05812DAA029D}" destId="{330FDD5D-6B14-490F-A0B9-AD1DBBB38270}" srcOrd="0" destOrd="0" presId="urn:microsoft.com/office/officeart/2005/8/layout/vList5"/>
    <dgm:cxn modelId="{13CBBE28-B1DA-4EC9-B74F-12873839CC9E}" srcId="{3E405014-3A35-4112-A3C2-22909A91369E}" destId="{053E9E17-5EE7-4F17-906A-BE3B772A6671}" srcOrd="2" destOrd="0" parTransId="{CA289783-397D-4F8A-8797-E208071D2460}" sibTransId="{6B6DD565-FFBE-4AAF-B576-BBA89A8B0A93}"/>
    <dgm:cxn modelId="{17F593CE-185C-4706-B137-338F59E1FF5B}" srcId="{94DBF3C4-FB81-4385-BCFC-A8586669E380}" destId="{E621AF83-ACCC-4080-BCFC-89C553402C67}" srcOrd="1" destOrd="0" parTransId="{90515DC2-84AC-4E9C-885A-DCDC8074279D}" sibTransId="{589D9685-4CEC-4520-8059-EA679F42138A}"/>
    <dgm:cxn modelId="{80F9FCA8-3258-444E-9E2F-91277F80466F}" srcId="{B4706BC8-0D04-4D0A-8DAA-3FE5390B8A62}" destId="{DB589972-6EC0-44B1-B725-38E8E6A4389C}" srcOrd="1" destOrd="0" parTransId="{0E877DC0-2346-4F14-B930-78009F4AC422}" sibTransId="{F218FC13-D73A-4A1E-8A98-C56B6F45BFD4}"/>
    <dgm:cxn modelId="{2618E734-D9C3-4287-B9C7-2996441767A5}" srcId="{94DBF3C4-FB81-4385-BCFC-A8586669E380}" destId="{CD4EC2BB-E91F-479F-8B40-A490D354DF41}" srcOrd="0" destOrd="0" parTransId="{D2C7ECA2-7D02-4DF3-88B5-6545931EBBEC}" sibTransId="{D1FE23D3-DAD5-40D8-A19B-344F3967AB4E}"/>
    <dgm:cxn modelId="{ADBB45C8-0C24-47AF-8D78-EB695789E41B}" type="presOf" srcId="{94DBF3C4-FB81-4385-BCFC-A8586669E380}" destId="{B65D04E1-2B9D-44C3-BF8D-A0B8319AB000}" srcOrd="0" destOrd="0" presId="urn:microsoft.com/office/officeart/2005/8/layout/vList5"/>
    <dgm:cxn modelId="{365BA3A5-D2AB-4AED-868F-D6A5D214528D}" srcId="{053E9E17-5EE7-4F17-906A-BE3B772A6671}" destId="{6AF74127-E049-4740-9F4D-08115F2178F4}" srcOrd="1" destOrd="0" parTransId="{3BDD3B6D-9395-4DEC-82D5-CDA84369E0B0}" sibTransId="{F88A4E4B-2FE1-4945-A6F2-C1484FE46CCA}"/>
    <dgm:cxn modelId="{D7FDBA79-48A4-4953-B332-D0AE71BEB6A0}" srcId="{3E405014-3A35-4112-A3C2-22909A91369E}" destId="{94DBF3C4-FB81-4385-BCFC-A8586669E380}" srcOrd="3" destOrd="0" parTransId="{A53438D6-BFEC-4941-BA90-966F0BA8318D}" sibTransId="{C08F3434-550B-46EC-8CC5-632C65B3D865}"/>
    <dgm:cxn modelId="{062FFF91-90F4-4A2F-B02C-3A26964D7CE1}" type="presOf" srcId="{4939F725-CF71-4466-9B75-D078478E95D2}" destId="{317F360D-2923-4624-9825-F6ED5E7B55F7}" srcOrd="0" destOrd="2" presId="urn:microsoft.com/office/officeart/2005/8/layout/vList5"/>
    <dgm:cxn modelId="{99F1DBD9-C660-48F5-8F09-A76BA2B712AC}" srcId="{28AE3D74-D036-443E-B822-8C714F1ACD92}" destId="{2E3B0AF3-E128-4839-BECF-05812DAA029D}" srcOrd="0" destOrd="0" parTransId="{1544BBB8-1117-4DF1-8FFD-B50304A6EA52}" sibTransId="{9EEF13EA-56C4-4DCA-9E81-B96D7C3E64AC}"/>
    <dgm:cxn modelId="{E10DE382-DAF7-4878-858C-E6D93E2E5F2C}" type="presOf" srcId="{053E9E17-5EE7-4F17-906A-BE3B772A6671}" destId="{13CCC176-952C-4CCB-8DE7-1820BB144F6C}" srcOrd="0" destOrd="0" presId="urn:microsoft.com/office/officeart/2005/8/layout/vList5"/>
    <dgm:cxn modelId="{1796ABDC-CC25-4DED-816C-D75C0FA898C3}" type="presOf" srcId="{CD4EC2BB-E91F-479F-8B40-A490D354DF41}" destId="{3CEA9A3D-72C9-4DCC-8353-BAD5A02676C7}" srcOrd="0" destOrd="0" presId="urn:microsoft.com/office/officeart/2005/8/layout/vList5"/>
    <dgm:cxn modelId="{525EFBD8-0659-4494-BAB0-22B181C5F21F}" type="presOf" srcId="{6AF74127-E049-4740-9F4D-08115F2178F4}" destId="{317F360D-2923-4624-9825-F6ED5E7B55F7}" srcOrd="0" destOrd="1" presId="urn:microsoft.com/office/officeart/2005/8/layout/vList5"/>
    <dgm:cxn modelId="{0C797059-F401-4175-96F5-18DA0B84F760}" srcId="{053E9E17-5EE7-4F17-906A-BE3B772A6671}" destId="{4939F725-CF71-4466-9B75-D078478E95D2}" srcOrd="2" destOrd="0" parTransId="{0D87197E-38AC-43BA-9142-2E69F476EFA5}" sibTransId="{B9487FAC-C991-45EC-80E9-244E3D1772A9}"/>
    <dgm:cxn modelId="{583A8050-3601-49AC-9C80-9C33882D52EA}" srcId="{28AE3D74-D036-443E-B822-8C714F1ACD92}" destId="{9AEF82F2-65E5-4D00-ACA2-38506D5B03BA}" srcOrd="1" destOrd="0" parTransId="{6FA607F7-FC2C-40AD-97AA-946ED70A954D}" sibTransId="{667DBB55-6E71-4BD1-B3CF-A6955E3CB735}"/>
    <dgm:cxn modelId="{C516D5C0-E5D9-4F63-BE0D-6F936B8FD4F6}" type="presOf" srcId="{9AEF82F2-65E5-4D00-ACA2-38506D5B03BA}" destId="{330FDD5D-6B14-490F-A0B9-AD1DBBB38270}" srcOrd="0" destOrd="1" presId="urn:microsoft.com/office/officeart/2005/8/layout/vList5"/>
    <dgm:cxn modelId="{29611B7A-443C-49AC-AC22-67D281507478}" type="presOf" srcId="{DB589972-6EC0-44B1-B725-38E8E6A4389C}" destId="{34C4A475-BDFB-4C0D-906E-6F8143616D5D}" srcOrd="0" destOrd="1" presId="urn:microsoft.com/office/officeart/2005/8/layout/vList5"/>
    <dgm:cxn modelId="{3AC3926F-8F9F-4C8D-9A89-5E14B313B076}" type="presParOf" srcId="{6A0A302E-6045-4975-8A17-763FDC668DFB}" destId="{246F6902-7384-423C-B156-E5B22BBFA678}" srcOrd="0" destOrd="0" presId="urn:microsoft.com/office/officeart/2005/8/layout/vList5"/>
    <dgm:cxn modelId="{6747EEC7-6504-4947-9F1B-9E9A83F3CAD9}" type="presParOf" srcId="{246F6902-7384-423C-B156-E5B22BBFA678}" destId="{2FA0C5D9-6D68-4D88-A98F-8B1FCB14BEA5}" srcOrd="0" destOrd="0" presId="urn:microsoft.com/office/officeart/2005/8/layout/vList5"/>
    <dgm:cxn modelId="{7EF1EEF9-0D84-4FC3-ABC2-F5BE9449C713}" type="presParOf" srcId="{246F6902-7384-423C-B156-E5B22BBFA678}" destId="{330FDD5D-6B14-490F-A0B9-AD1DBBB38270}" srcOrd="1" destOrd="0" presId="urn:microsoft.com/office/officeart/2005/8/layout/vList5"/>
    <dgm:cxn modelId="{EA6C3BEF-347D-43D1-B9B2-186C262A58E4}" type="presParOf" srcId="{6A0A302E-6045-4975-8A17-763FDC668DFB}" destId="{E20717C8-536D-4969-85C5-BEE3EBA510BB}" srcOrd="1" destOrd="0" presId="urn:microsoft.com/office/officeart/2005/8/layout/vList5"/>
    <dgm:cxn modelId="{A26A1872-EEEC-46BE-8864-0D3604FB443A}" type="presParOf" srcId="{6A0A302E-6045-4975-8A17-763FDC668DFB}" destId="{9419A2B3-1D1A-4137-BC75-245F7DE1403D}" srcOrd="2" destOrd="0" presId="urn:microsoft.com/office/officeart/2005/8/layout/vList5"/>
    <dgm:cxn modelId="{C10BB3DB-09CB-4D95-B2B8-5A2B2D0AF162}" type="presParOf" srcId="{9419A2B3-1D1A-4137-BC75-245F7DE1403D}" destId="{BEFAE865-C93A-4C22-8A10-10743B6835CB}" srcOrd="0" destOrd="0" presId="urn:microsoft.com/office/officeart/2005/8/layout/vList5"/>
    <dgm:cxn modelId="{B6DFE412-28E6-4CDD-AAC7-ED82FC9BA940}" type="presParOf" srcId="{9419A2B3-1D1A-4137-BC75-245F7DE1403D}" destId="{34C4A475-BDFB-4C0D-906E-6F8143616D5D}" srcOrd="1" destOrd="0" presId="urn:microsoft.com/office/officeart/2005/8/layout/vList5"/>
    <dgm:cxn modelId="{5C2BC87A-6912-46EC-B26D-92039D6360D1}" type="presParOf" srcId="{6A0A302E-6045-4975-8A17-763FDC668DFB}" destId="{A9E60CD8-1BC2-49EB-A1B3-A0A919AFD105}" srcOrd="3" destOrd="0" presId="urn:microsoft.com/office/officeart/2005/8/layout/vList5"/>
    <dgm:cxn modelId="{BB70F0F1-95C6-478E-BF80-DBD5BBFFB5C0}" type="presParOf" srcId="{6A0A302E-6045-4975-8A17-763FDC668DFB}" destId="{9A7E1D8D-50AD-4332-A28E-0E471BDFCA43}" srcOrd="4" destOrd="0" presId="urn:microsoft.com/office/officeart/2005/8/layout/vList5"/>
    <dgm:cxn modelId="{5C89B26B-142A-46B7-B594-E939323FFA94}" type="presParOf" srcId="{9A7E1D8D-50AD-4332-A28E-0E471BDFCA43}" destId="{13CCC176-952C-4CCB-8DE7-1820BB144F6C}" srcOrd="0" destOrd="0" presId="urn:microsoft.com/office/officeart/2005/8/layout/vList5"/>
    <dgm:cxn modelId="{4B1DB962-193F-464A-995C-2448700C1818}" type="presParOf" srcId="{9A7E1D8D-50AD-4332-A28E-0E471BDFCA43}" destId="{317F360D-2923-4624-9825-F6ED5E7B55F7}" srcOrd="1" destOrd="0" presId="urn:microsoft.com/office/officeart/2005/8/layout/vList5"/>
    <dgm:cxn modelId="{3F9AFAC8-9483-42FC-BEF0-DA361C51BFF4}" type="presParOf" srcId="{6A0A302E-6045-4975-8A17-763FDC668DFB}" destId="{B732671B-D774-4757-BED0-215662D211AB}" srcOrd="5" destOrd="0" presId="urn:microsoft.com/office/officeart/2005/8/layout/vList5"/>
    <dgm:cxn modelId="{FBACF0BB-0193-4C18-8952-716FC5E8B049}" type="presParOf" srcId="{6A0A302E-6045-4975-8A17-763FDC668DFB}" destId="{3DEC4D02-9F64-4E30-8C30-F39F7A4AC830}" srcOrd="6" destOrd="0" presId="urn:microsoft.com/office/officeart/2005/8/layout/vList5"/>
    <dgm:cxn modelId="{47AC2A42-CC3D-4864-9E93-30CD75804F2E}" type="presParOf" srcId="{3DEC4D02-9F64-4E30-8C30-F39F7A4AC830}" destId="{B65D04E1-2B9D-44C3-BF8D-A0B8319AB000}" srcOrd="0" destOrd="0" presId="urn:microsoft.com/office/officeart/2005/8/layout/vList5"/>
    <dgm:cxn modelId="{F69F7886-D3F2-4996-B701-0E4760066BBF}" type="presParOf" srcId="{3DEC4D02-9F64-4E30-8C30-F39F7A4AC830}" destId="{3CEA9A3D-72C9-4DCC-8353-BAD5A02676C7}"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FD50BC-08C3-45C2-AB55-436F56AD264D}">
      <dsp:nvSpPr>
        <dsp:cNvPr id="0" name=""/>
        <dsp:cNvSpPr/>
      </dsp:nvSpPr>
      <dsp:spPr>
        <a:xfrm rot="5400000">
          <a:off x="-245635" y="246082"/>
          <a:ext cx="1637567" cy="114629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GB" sz="3200" kern="1200" dirty="0" smtClean="0"/>
            <a:t>Why</a:t>
          </a:r>
          <a:endParaRPr lang="en-US" sz="3200" kern="1200" dirty="0"/>
        </a:p>
      </dsp:txBody>
      <dsp:txXfrm rot="-5400000">
        <a:off x="1" y="573596"/>
        <a:ext cx="1146297" cy="491270"/>
      </dsp:txXfrm>
    </dsp:sp>
    <dsp:sp modelId="{0394BD47-A2EC-4590-8D63-8A9B9F77A49E}">
      <dsp:nvSpPr>
        <dsp:cNvPr id="0" name=""/>
        <dsp:cNvSpPr/>
      </dsp:nvSpPr>
      <dsp:spPr>
        <a:xfrm rot="5400000">
          <a:off x="4155739" y="-2980840"/>
          <a:ext cx="1064418" cy="708330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GB" sz="1800" kern="1200" dirty="0" smtClean="0"/>
            <a:t>To build consideration of equality into public sector decision-making at every level</a:t>
          </a:r>
          <a:endParaRPr lang="en-US" sz="1800" kern="1200" dirty="0"/>
        </a:p>
      </dsp:txBody>
      <dsp:txXfrm rot="-5400000">
        <a:off x="1146298" y="80562"/>
        <a:ext cx="7031341" cy="960496"/>
      </dsp:txXfrm>
    </dsp:sp>
    <dsp:sp modelId="{A964378D-9956-4C34-BF89-B15D7D99A0DB}">
      <dsp:nvSpPr>
        <dsp:cNvPr id="0" name=""/>
        <dsp:cNvSpPr/>
      </dsp:nvSpPr>
      <dsp:spPr>
        <a:xfrm rot="5400000">
          <a:off x="-245635" y="1689832"/>
          <a:ext cx="1637567" cy="114629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GB" sz="3200" kern="1200" dirty="0" smtClean="0"/>
            <a:t>Who</a:t>
          </a:r>
          <a:endParaRPr lang="en-US" sz="3200" kern="1200" dirty="0"/>
        </a:p>
      </dsp:txBody>
      <dsp:txXfrm rot="-5400000">
        <a:off x="1" y="2017346"/>
        <a:ext cx="1146297" cy="491270"/>
      </dsp:txXfrm>
    </dsp:sp>
    <dsp:sp modelId="{3121E9BF-CB54-4372-8211-D5127436897D}">
      <dsp:nvSpPr>
        <dsp:cNvPr id="0" name=""/>
        <dsp:cNvSpPr/>
      </dsp:nvSpPr>
      <dsp:spPr>
        <a:xfrm rot="5400000">
          <a:off x="4155739" y="-1565244"/>
          <a:ext cx="1064418" cy="708330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GB" sz="1800" kern="1200" dirty="0" smtClean="0"/>
            <a:t>Duty applies to public authorities and private bodies exercising public functions</a:t>
          </a:r>
          <a:endParaRPr lang="en-US" sz="1800" kern="1200" dirty="0"/>
        </a:p>
      </dsp:txBody>
      <dsp:txXfrm rot="-5400000">
        <a:off x="1146298" y="1496158"/>
        <a:ext cx="7031341" cy="960496"/>
      </dsp:txXfrm>
    </dsp:sp>
    <dsp:sp modelId="{6479810F-99C9-4545-9601-93D318631B9D}">
      <dsp:nvSpPr>
        <dsp:cNvPr id="0" name=""/>
        <dsp:cNvSpPr/>
      </dsp:nvSpPr>
      <dsp:spPr>
        <a:xfrm rot="5400000">
          <a:off x="-245635" y="3133582"/>
          <a:ext cx="1637567" cy="114629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GB" sz="3200" kern="1200" dirty="0" smtClean="0"/>
            <a:t>What</a:t>
          </a:r>
          <a:endParaRPr lang="en-US" sz="3200" kern="1200" dirty="0"/>
        </a:p>
      </dsp:txBody>
      <dsp:txXfrm rot="-5400000">
        <a:off x="1" y="3461096"/>
        <a:ext cx="1146297" cy="491270"/>
      </dsp:txXfrm>
    </dsp:sp>
    <dsp:sp modelId="{9F2C1A2B-F77E-4B93-AF4E-4A5C17BDC19F}">
      <dsp:nvSpPr>
        <dsp:cNvPr id="0" name=""/>
        <dsp:cNvSpPr/>
      </dsp:nvSpPr>
      <dsp:spPr>
        <a:xfrm rot="5400000">
          <a:off x="4155739" y="-121494"/>
          <a:ext cx="1064418" cy="708330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GB" sz="1800" kern="1200" dirty="0" smtClean="0"/>
            <a:t>Have regard to eliminating discrimination, harassment and victimisation</a:t>
          </a:r>
          <a:endParaRPr lang="en-US" sz="1800" kern="1200" dirty="0"/>
        </a:p>
        <a:p>
          <a:pPr marL="171450" lvl="1" indent="-171450" algn="l" defTabSz="800100">
            <a:lnSpc>
              <a:spcPct val="90000"/>
            </a:lnSpc>
            <a:spcBef>
              <a:spcPct val="0"/>
            </a:spcBef>
            <a:spcAft>
              <a:spcPct val="15000"/>
            </a:spcAft>
            <a:buChar char="••"/>
          </a:pPr>
          <a:r>
            <a:rPr lang="en-GB" sz="1800" kern="1200" dirty="0" smtClean="0"/>
            <a:t>Advance equality of opportunity between men and women</a:t>
          </a:r>
          <a:endParaRPr lang="en-US" sz="1800" kern="1200" dirty="0"/>
        </a:p>
        <a:p>
          <a:pPr marL="171450" lvl="1" indent="-171450" algn="l" defTabSz="800100">
            <a:lnSpc>
              <a:spcPct val="90000"/>
            </a:lnSpc>
            <a:spcBef>
              <a:spcPct val="0"/>
            </a:spcBef>
            <a:spcAft>
              <a:spcPct val="15000"/>
            </a:spcAft>
            <a:buChar char="••"/>
          </a:pPr>
          <a:r>
            <a:rPr lang="en-GB" sz="1800" kern="1200" dirty="0" smtClean="0"/>
            <a:t>Foster good relations between men and women</a:t>
          </a:r>
          <a:endParaRPr lang="en-US" sz="1800" kern="1200" dirty="0"/>
        </a:p>
      </dsp:txBody>
      <dsp:txXfrm rot="-5400000">
        <a:off x="1146298" y="2939908"/>
        <a:ext cx="7031341" cy="9604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0FDD5D-6B14-490F-A0B9-AD1DBBB38270}">
      <dsp:nvSpPr>
        <dsp:cNvPr id="0" name=""/>
        <dsp:cNvSpPr/>
      </dsp:nvSpPr>
      <dsp:spPr>
        <a:xfrm rot="5400000">
          <a:off x="4840010" y="-2092091"/>
          <a:ext cx="1080220"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en-GB" sz="1900" kern="1200" dirty="0" smtClean="0"/>
            <a:t>Before any policy adopted or decision made</a:t>
          </a:r>
          <a:endParaRPr lang="en-US" sz="1900" kern="1200" dirty="0"/>
        </a:p>
        <a:p>
          <a:pPr marL="171450" lvl="1" indent="-171450" algn="l" defTabSz="844550">
            <a:lnSpc>
              <a:spcPct val="90000"/>
            </a:lnSpc>
            <a:spcBef>
              <a:spcPct val="0"/>
            </a:spcBef>
            <a:spcAft>
              <a:spcPct val="15000"/>
            </a:spcAft>
            <a:buChar char="••"/>
          </a:pPr>
          <a:r>
            <a:rPr lang="en-GB" sz="1900" kern="1200" dirty="0" smtClean="0"/>
            <a:t>Continues thereafter</a:t>
          </a:r>
          <a:endParaRPr lang="en-US" sz="1900" kern="1200" dirty="0"/>
        </a:p>
      </dsp:txBody>
      <dsp:txXfrm rot="-5400000">
        <a:off x="2746648" y="54003"/>
        <a:ext cx="5214212" cy="974756"/>
      </dsp:txXfrm>
    </dsp:sp>
    <dsp:sp modelId="{2FA0C5D9-6D68-4D88-A98F-8B1FCB14BEA5}">
      <dsp:nvSpPr>
        <dsp:cNvPr id="0" name=""/>
        <dsp:cNvSpPr/>
      </dsp:nvSpPr>
      <dsp:spPr>
        <a:xfrm>
          <a:off x="298382" y="186649"/>
          <a:ext cx="2530641" cy="59625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en-GB" sz="3000" kern="1200" dirty="0" smtClean="0"/>
            <a:t>Timing</a:t>
          </a:r>
          <a:endParaRPr lang="en-US" sz="3000" kern="1200" dirty="0"/>
        </a:p>
      </dsp:txBody>
      <dsp:txXfrm>
        <a:off x="327489" y="215756"/>
        <a:ext cx="2472427" cy="538040"/>
      </dsp:txXfrm>
    </dsp:sp>
    <dsp:sp modelId="{34C4A475-BDFB-4C0D-906E-6F8143616D5D}">
      <dsp:nvSpPr>
        <dsp:cNvPr id="0" name=""/>
        <dsp:cNvSpPr/>
      </dsp:nvSpPr>
      <dsp:spPr>
        <a:xfrm rot="5400000">
          <a:off x="4840010" y="-944357"/>
          <a:ext cx="1080220"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en-GB" sz="1900" kern="1200" dirty="0" smtClean="0"/>
            <a:t>Development of policy and broad practice</a:t>
          </a:r>
          <a:endParaRPr lang="en-US" sz="1900" kern="1200" dirty="0"/>
        </a:p>
        <a:p>
          <a:pPr marL="171450" lvl="1" indent="-171450" algn="l" defTabSz="844550">
            <a:lnSpc>
              <a:spcPct val="90000"/>
            </a:lnSpc>
            <a:spcBef>
              <a:spcPct val="0"/>
            </a:spcBef>
            <a:spcAft>
              <a:spcPct val="15000"/>
            </a:spcAft>
            <a:buChar char="••"/>
          </a:pPr>
          <a:r>
            <a:rPr lang="en-GB" sz="1900" kern="1200" dirty="0" smtClean="0"/>
            <a:t>Particular decisions in individual cases</a:t>
          </a:r>
          <a:endParaRPr lang="en-US" sz="1900" kern="1200" dirty="0"/>
        </a:p>
      </dsp:txBody>
      <dsp:txXfrm rot="-5400000">
        <a:off x="2746648" y="1201737"/>
        <a:ext cx="5214212" cy="974756"/>
      </dsp:txXfrm>
    </dsp:sp>
    <dsp:sp modelId="{BEFAE865-C93A-4C22-8A10-10743B6835CB}">
      <dsp:nvSpPr>
        <dsp:cNvPr id="0" name=""/>
        <dsp:cNvSpPr/>
      </dsp:nvSpPr>
      <dsp:spPr>
        <a:xfrm>
          <a:off x="216007" y="1390987"/>
          <a:ext cx="2530641" cy="59625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en-GB" sz="3000" kern="1200" dirty="0" smtClean="0"/>
            <a:t>Scope</a:t>
          </a:r>
          <a:endParaRPr lang="en-US" sz="3000" kern="1200" dirty="0"/>
        </a:p>
      </dsp:txBody>
      <dsp:txXfrm>
        <a:off x="245114" y="1420094"/>
        <a:ext cx="2472427" cy="538040"/>
      </dsp:txXfrm>
    </dsp:sp>
    <dsp:sp modelId="{317F360D-2923-4624-9825-F6ED5E7B55F7}">
      <dsp:nvSpPr>
        <dsp:cNvPr id="0" name=""/>
        <dsp:cNvSpPr/>
      </dsp:nvSpPr>
      <dsp:spPr>
        <a:xfrm rot="5400000">
          <a:off x="4840010" y="203376"/>
          <a:ext cx="1080220"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en-GB" sz="1900" kern="1200" dirty="0" smtClean="0"/>
            <a:t>Conscientiousness</a:t>
          </a:r>
          <a:endParaRPr lang="en-US" sz="1900" kern="1200" dirty="0"/>
        </a:p>
        <a:p>
          <a:pPr marL="171450" lvl="1" indent="-171450" algn="l" defTabSz="844550">
            <a:lnSpc>
              <a:spcPct val="90000"/>
            </a:lnSpc>
            <a:spcBef>
              <a:spcPct val="0"/>
            </a:spcBef>
            <a:spcAft>
              <a:spcPct val="15000"/>
            </a:spcAft>
            <a:buChar char="••"/>
          </a:pPr>
          <a:r>
            <a:rPr lang="en-GB" sz="1900" kern="1200" dirty="0" smtClean="0"/>
            <a:t>Rigour</a:t>
          </a:r>
          <a:endParaRPr lang="en-US" sz="1900" kern="1200" dirty="0"/>
        </a:p>
        <a:p>
          <a:pPr marL="171450" lvl="1" indent="-171450" algn="l" defTabSz="844550">
            <a:lnSpc>
              <a:spcPct val="90000"/>
            </a:lnSpc>
            <a:spcBef>
              <a:spcPct val="0"/>
            </a:spcBef>
            <a:spcAft>
              <a:spcPct val="15000"/>
            </a:spcAft>
            <a:buChar char="••"/>
          </a:pPr>
          <a:r>
            <a:rPr lang="en-GB" sz="1900" kern="1200" dirty="0" smtClean="0"/>
            <a:t>Open mind</a:t>
          </a:r>
          <a:endParaRPr lang="en-US" sz="1900" kern="1200" dirty="0"/>
        </a:p>
      </dsp:txBody>
      <dsp:txXfrm rot="-5400000">
        <a:off x="2746648" y="2349470"/>
        <a:ext cx="5214212" cy="974756"/>
      </dsp:txXfrm>
    </dsp:sp>
    <dsp:sp modelId="{13CCC176-952C-4CCB-8DE7-1820BB144F6C}">
      <dsp:nvSpPr>
        <dsp:cNvPr id="0" name=""/>
        <dsp:cNvSpPr/>
      </dsp:nvSpPr>
      <dsp:spPr>
        <a:xfrm>
          <a:off x="216007" y="2538721"/>
          <a:ext cx="2530641" cy="59625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en-GB" sz="3000" kern="1200" dirty="0" smtClean="0"/>
            <a:t>Approach</a:t>
          </a:r>
          <a:endParaRPr lang="en-US" sz="3000" kern="1200" dirty="0"/>
        </a:p>
      </dsp:txBody>
      <dsp:txXfrm>
        <a:off x="245114" y="2567828"/>
        <a:ext cx="2472427" cy="538040"/>
      </dsp:txXfrm>
    </dsp:sp>
    <dsp:sp modelId="{3CEA9A3D-72C9-4DCC-8353-BAD5A02676C7}">
      <dsp:nvSpPr>
        <dsp:cNvPr id="0" name=""/>
        <dsp:cNvSpPr/>
      </dsp:nvSpPr>
      <dsp:spPr>
        <a:xfrm rot="5400000">
          <a:off x="4840010" y="1351110"/>
          <a:ext cx="1080220"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en-GB" sz="1900" kern="1200" dirty="0" smtClean="0"/>
            <a:t>Equality impact assessment</a:t>
          </a:r>
          <a:endParaRPr lang="en-US" sz="1900" kern="1200" dirty="0"/>
        </a:p>
        <a:p>
          <a:pPr marL="171450" lvl="1" indent="-171450" algn="l" defTabSz="844550">
            <a:lnSpc>
              <a:spcPct val="90000"/>
            </a:lnSpc>
            <a:spcBef>
              <a:spcPct val="0"/>
            </a:spcBef>
            <a:spcAft>
              <a:spcPct val="15000"/>
            </a:spcAft>
            <a:buChar char="••"/>
          </a:pPr>
          <a:r>
            <a:rPr lang="en-GB" sz="1900" kern="1200" dirty="0" smtClean="0"/>
            <a:t>Data collection</a:t>
          </a:r>
          <a:endParaRPr lang="en-US" sz="1900" kern="1200" dirty="0"/>
        </a:p>
        <a:p>
          <a:pPr marL="171450" lvl="1" indent="-171450" algn="l" defTabSz="844550">
            <a:lnSpc>
              <a:spcPct val="90000"/>
            </a:lnSpc>
            <a:spcBef>
              <a:spcPct val="0"/>
            </a:spcBef>
            <a:spcAft>
              <a:spcPct val="15000"/>
            </a:spcAft>
            <a:buChar char="••"/>
          </a:pPr>
          <a:r>
            <a:rPr lang="en-GB" sz="1900" kern="1200" dirty="0" smtClean="0"/>
            <a:t>Action plan</a:t>
          </a:r>
          <a:endParaRPr lang="en-US" sz="1900" kern="1200" dirty="0"/>
        </a:p>
      </dsp:txBody>
      <dsp:txXfrm rot="-5400000">
        <a:off x="2746648" y="3497204"/>
        <a:ext cx="5214212" cy="974756"/>
      </dsp:txXfrm>
    </dsp:sp>
    <dsp:sp modelId="{B65D04E1-2B9D-44C3-BF8D-A0B8319AB000}">
      <dsp:nvSpPr>
        <dsp:cNvPr id="0" name=""/>
        <dsp:cNvSpPr/>
      </dsp:nvSpPr>
      <dsp:spPr>
        <a:xfrm>
          <a:off x="216007" y="3686455"/>
          <a:ext cx="2530641" cy="59625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en-GB" sz="3000" kern="1200" dirty="0" smtClean="0"/>
            <a:t>Specific duties</a:t>
          </a:r>
          <a:endParaRPr lang="en-US" sz="3000" kern="1200" dirty="0"/>
        </a:p>
      </dsp:txBody>
      <dsp:txXfrm>
        <a:off x="245114" y="3715562"/>
        <a:ext cx="2472427" cy="538040"/>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6F2424-B771-4F30-B4B9-FEE5B0154550}" type="datetimeFigureOut">
              <a:rPr lang="en-US" smtClean="0"/>
              <a:t>11/7/2011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41613F-FABA-47E9-8216-7ADEC1D16F02}" type="slidenum">
              <a:rPr lang="en-US" smtClean="0"/>
              <a:t>‹#›</a:t>
            </a:fld>
            <a:endParaRPr lang="en-US" dirty="0"/>
          </a:p>
        </p:txBody>
      </p:sp>
    </p:spTree>
    <p:extLst>
      <p:ext uri="{BB962C8B-B14F-4D97-AF65-F5344CB8AC3E}">
        <p14:creationId xmlns:p14="http://schemas.microsoft.com/office/powerpoint/2010/main" val="30586077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441613F-FABA-47E9-8216-7ADEC1D16F02}" type="slidenum">
              <a:rPr lang="en-US" smtClean="0"/>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441613F-FABA-47E9-8216-7ADEC1D16F02}" type="slidenum">
              <a:rPr lang="en-US" smtClean="0"/>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441613F-FABA-47E9-8216-7ADEC1D16F02}" type="slidenum">
              <a:rPr lang="en-US" smtClean="0"/>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441613F-FABA-47E9-8216-7ADEC1D16F02}" type="slidenum">
              <a:rPr lang="en-US" smtClean="0"/>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441613F-FABA-47E9-8216-7ADEC1D16F02}" type="slidenum">
              <a:rPr lang="en-US" smtClean="0"/>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441613F-FABA-47E9-8216-7ADEC1D16F02}" type="slidenum">
              <a:rPr lang="en-US" smtClean="0"/>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441613F-FABA-47E9-8216-7ADEC1D16F02}" type="slidenum">
              <a:rPr lang="en-US" smtClean="0"/>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441613F-FABA-47E9-8216-7ADEC1D16F02}" type="slidenum">
              <a:rPr lang="en-US" smtClean="0"/>
              <a:t>8</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B875C80-C621-49CC-93E3-B5711A2944E4}" type="datetimeFigureOut">
              <a:rPr lang="en-US" smtClean="0"/>
              <a:t>11/7/2011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29223E-D1D0-48E5-BC55-54445F5CEF3D}"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875C80-C621-49CC-93E3-B5711A2944E4}" type="datetimeFigureOut">
              <a:rPr lang="en-US" smtClean="0"/>
              <a:t>11/7/2011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29223E-D1D0-48E5-BC55-54445F5CEF3D}"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875C80-C621-49CC-93E3-B5711A2944E4}" type="datetimeFigureOut">
              <a:rPr lang="en-US" smtClean="0"/>
              <a:t>11/7/2011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29223E-D1D0-48E5-BC55-54445F5CEF3D}"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875C80-C621-49CC-93E3-B5711A2944E4}" type="datetimeFigureOut">
              <a:rPr lang="en-US" smtClean="0"/>
              <a:t>11/7/2011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29223E-D1D0-48E5-BC55-54445F5CEF3D}"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875C80-C621-49CC-93E3-B5711A2944E4}" type="datetimeFigureOut">
              <a:rPr lang="en-US" smtClean="0"/>
              <a:t>11/7/2011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29223E-D1D0-48E5-BC55-54445F5CEF3D}"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B875C80-C621-49CC-93E3-B5711A2944E4}" type="datetimeFigureOut">
              <a:rPr lang="en-US" smtClean="0"/>
              <a:t>11/7/2011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429223E-D1D0-48E5-BC55-54445F5CEF3D}"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B875C80-C621-49CC-93E3-B5711A2944E4}" type="datetimeFigureOut">
              <a:rPr lang="en-US" smtClean="0"/>
              <a:t>11/7/2011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429223E-D1D0-48E5-BC55-54445F5CEF3D}"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B875C80-C621-49CC-93E3-B5711A2944E4}" type="datetimeFigureOut">
              <a:rPr lang="en-US" smtClean="0"/>
              <a:t>11/7/2011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429223E-D1D0-48E5-BC55-54445F5CEF3D}"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875C80-C621-49CC-93E3-B5711A2944E4}" type="datetimeFigureOut">
              <a:rPr lang="en-US" smtClean="0"/>
              <a:t>11/7/2011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429223E-D1D0-48E5-BC55-54445F5CEF3D}"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875C80-C621-49CC-93E3-B5711A2944E4}" type="datetimeFigureOut">
              <a:rPr lang="en-US" smtClean="0"/>
              <a:t>11/7/2011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429223E-D1D0-48E5-BC55-54445F5CEF3D}"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875C80-C621-49CC-93E3-B5711A2944E4}" type="datetimeFigureOut">
              <a:rPr lang="en-US" smtClean="0"/>
              <a:t>11/7/2011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429223E-D1D0-48E5-BC55-54445F5CEF3D}"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875C80-C621-49CC-93E3-B5711A2944E4}" type="datetimeFigureOut">
              <a:rPr lang="en-US" smtClean="0"/>
              <a:t>11/7/2011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29223E-D1D0-48E5-BC55-54445F5CEF3D}"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404664"/>
            <a:ext cx="7772400" cy="1470025"/>
          </a:xfrm>
        </p:spPr>
        <p:txBody>
          <a:bodyPr/>
          <a:lstStyle/>
          <a:p>
            <a:r>
              <a:rPr lang="en-GB" b="1" dirty="0" smtClean="0">
                <a:solidFill>
                  <a:srgbClr val="C00000"/>
                </a:solidFill>
              </a:rPr>
              <a:t>Gender and Access to Justice</a:t>
            </a:r>
            <a:endParaRPr lang="en-US" b="1" dirty="0">
              <a:solidFill>
                <a:srgbClr val="C00000"/>
              </a:solidFill>
            </a:endParaRPr>
          </a:p>
        </p:txBody>
      </p:sp>
      <p:sp>
        <p:nvSpPr>
          <p:cNvPr id="3" name="Subtitle 2"/>
          <p:cNvSpPr>
            <a:spLocks noGrp="1"/>
          </p:cNvSpPr>
          <p:nvPr>
            <p:ph type="subTitle" idx="1"/>
          </p:nvPr>
        </p:nvSpPr>
        <p:spPr>
          <a:xfrm>
            <a:off x="1763688" y="5301208"/>
            <a:ext cx="6400800" cy="1224136"/>
          </a:xfrm>
        </p:spPr>
        <p:txBody>
          <a:bodyPr/>
          <a:lstStyle/>
          <a:p>
            <a:r>
              <a:rPr lang="en-GB" dirty="0" smtClean="0"/>
              <a:t>Gender and the Law, </a:t>
            </a:r>
          </a:p>
          <a:p>
            <a:r>
              <a:rPr lang="en-GB" sz="2800" dirty="0" smtClean="0"/>
              <a:t>November 17th-18th 2011, St Lucia</a:t>
            </a:r>
            <a:endParaRPr lang="en-US" sz="2800" dirty="0"/>
          </a:p>
        </p:txBody>
      </p:sp>
      <p:sp>
        <p:nvSpPr>
          <p:cNvPr id="4" name="TextBox 3"/>
          <p:cNvSpPr txBox="1"/>
          <p:nvPr/>
        </p:nvSpPr>
        <p:spPr>
          <a:xfrm>
            <a:off x="3851920" y="4725144"/>
            <a:ext cx="2058449" cy="523220"/>
          </a:xfrm>
          <a:prstGeom prst="rect">
            <a:avLst/>
          </a:prstGeom>
          <a:noFill/>
        </p:spPr>
        <p:txBody>
          <a:bodyPr wrap="none" rtlCol="0">
            <a:spAutoFit/>
          </a:bodyPr>
          <a:lstStyle/>
          <a:p>
            <a:r>
              <a:rPr lang="en-GB" sz="2800" dirty="0" smtClean="0"/>
              <a:t> Mary Stacey</a:t>
            </a:r>
            <a:endParaRPr lang="en-US" sz="2800" dirty="0"/>
          </a:p>
        </p:txBody>
      </p:sp>
      <p:pic>
        <p:nvPicPr>
          <p:cNvPr id="5" name="Picture 4" descr="imagesCARFQWE6.jpg"/>
          <p:cNvPicPr>
            <a:picLocks noChangeAspect="1"/>
          </p:cNvPicPr>
          <p:nvPr/>
        </p:nvPicPr>
        <p:blipFill>
          <a:blip r:embed="rId3" cstate="print"/>
          <a:stretch>
            <a:fillRect/>
          </a:stretch>
        </p:blipFill>
        <p:spPr>
          <a:xfrm>
            <a:off x="2123728" y="1700808"/>
            <a:ext cx="4931277" cy="2822617"/>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C00000"/>
                </a:solidFill>
              </a:rPr>
              <a:t>Barriers to justice</a:t>
            </a:r>
            <a:endParaRPr lang="en-US" dirty="0">
              <a:solidFill>
                <a:srgbClr val="C00000"/>
              </a:solidFill>
            </a:endParaRPr>
          </a:p>
        </p:txBody>
      </p:sp>
      <p:sp>
        <p:nvSpPr>
          <p:cNvPr id="3" name="Content Placeholder 2"/>
          <p:cNvSpPr>
            <a:spLocks noGrp="1"/>
          </p:cNvSpPr>
          <p:nvPr>
            <p:ph idx="1"/>
          </p:nvPr>
        </p:nvSpPr>
        <p:spPr/>
        <p:txBody>
          <a:bodyPr/>
          <a:lstStyle/>
          <a:p>
            <a:r>
              <a:rPr lang="en-GB" dirty="0" smtClean="0"/>
              <a:t>Difficulties with proof and evidence</a:t>
            </a:r>
          </a:p>
          <a:p>
            <a:r>
              <a:rPr lang="en-GB" dirty="0" smtClean="0"/>
              <a:t>Burden of proof in discrimination claims</a:t>
            </a:r>
          </a:p>
          <a:p>
            <a:r>
              <a:rPr lang="en-GB" dirty="0" smtClean="0"/>
              <a:t>Statutory questionnaire procedure</a:t>
            </a:r>
          </a:p>
          <a:p>
            <a:r>
              <a:rPr lang="en-GB" dirty="0" smtClean="0"/>
              <a:t>The drawing of inferences</a:t>
            </a:r>
          </a:p>
          <a:p>
            <a:r>
              <a:rPr lang="en-GB" dirty="0" smtClean="0"/>
              <a:t>Right to privacy v. public hearings and a transparent judicial process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C00000"/>
                </a:solidFill>
              </a:rPr>
              <a:t>Sexual offences and criminal justice</a:t>
            </a:r>
            <a:endParaRPr lang="en-US" dirty="0">
              <a:solidFill>
                <a:srgbClr val="C00000"/>
              </a:solidFill>
            </a:endParaRPr>
          </a:p>
        </p:txBody>
      </p:sp>
      <p:sp>
        <p:nvSpPr>
          <p:cNvPr id="3" name="Content Placeholder 2"/>
          <p:cNvSpPr>
            <a:spLocks noGrp="1"/>
          </p:cNvSpPr>
          <p:nvPr>
            <p:ph idx="1"/>
          </p:nvPr>
        </p:nvSpPr>
        <p:spPr/>
        <p:txBody>
          <a:bodyPr/>
          <a:lstStyle/>
          <a:p>
            <a:r>
              <a:rPr lang="en-GB" dirty="0" smtClean="0"/>
              <a:t>Under reporting of sexual offences</a:t>
            </a:r>
          </a:p>
          <a:p>
            <a:r>
              <a:rPr lang="en-GB" dirty="0" smtClean="0"/>
              <a:t>Difficulties with police investigation and prosecution</a:t>
            </a:r>
          </a:p>
          <a:p>
            <a:r>
              <a:rPr lang="en-GB" dirty="0" smtClean="0"/>
              <a:t>Effective case management</a:t>
            </a:r>
          </a:p>
          <a:p>
            <a:r>
              <a:rPr lang="en-GB" dirty="0" smtClean="0"/>
              <a:t>Special measures at trial</a:t>
            </a:r>
          </a:p>
          <a:p>
            <a:r>
              <a:rPr lang="en-GB" dirty="0" smtClean="0"/>
              <a:t>Particular problems: consent and alcohol</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solidFill>
                  <a:srgbClr val="C00000"/>
                </a:solidFill>
              </a:rPr>
              <a:t>The role of the judiciary</a:t>
            </a:r>
            <a:endParaRPr lang="en-US" dirty="0">
              <a:solidFill>
                <a:srgbClr val="C00000"/>
              </a:solidFill>
            </a:endParaRPr>
          </a:p>
        </p:txBody>
      </p:sp>
      <p:sp>
        <p:nvSpPr>
          <p:cNvPr id="3" name="Content Placeholder 2"/>
          <p:cNvSpPr>
            <a:spLocks noGrp="1"/>
          </p:cNvSpPr>
          <p:nvPr>
            <p:ph idx="1"/>
          </p:nvPr>
        </p:nvSpPr>
        <p:spPr/>
        <p:txBody>
          <a:bodyPr/>
          <a:lstStyle/>
          <a:p>
            <a:r>
              <a:rPr lang="en-GB" dirty="0" smtClean="0"/>
              <a:t>Equal Treatment Advisory Committee</a:t>
            </a:r>
          </a:p>
          <a:p>
            <a:r>
              <a:rPr lang="en-GB" dirty="0" smtClean="0"/>
              <a:t>Judicial training in equality and diversity</a:t>
            </a:r>
          </a:p>
          <a:p>
            <a:r>
              <a:rPr lang="en-GB" dirty="0" smtClean="0"/>
              <a:t>Perception of court users: parties, witnesses, public, press &amp; advocates</a:t>
            </a:r>
          </a:p>
          <a:p>
            <a:r>
              <a:rPr lang="en-GB" dirty="0" smtClean="0"/>
              <a:t>Impact on proceedings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C00000"/>
                </a:solidFill>
              </a:rPr>
              <a:t>Particular problems of equal pay</a:t>
            </a:r>
            <a:endParaRPr lang="en-US" dirty="0">
              <a:solidFill>
                <a:srgbClr val="C00000"/>
              </a:solidFill>
            </a:endParaRPr>
          </a:p>
        </p:txBody>
      </p:sp>
      <p:sp>
        <p:nvSpPr>
          <p:cNvPr id="3" name="Content Placeholder 2"/>
          <p:cNvSpPr>
            <a:spLocks noGrp="1"/>
          </p:cNvSpPr>
          <p:nvPr>
            <p:ph idx="1"/>
          </p:nvPr>
        </p:nvSpPr>
        <p:spPr/>
        <p:txBody>
          <a:bodyPr/>
          <a:lstStyle/>
          <a:p>
            <a:r>
              <a:rPr lang="en-GB" dirty="0" smtClean="0"/>
              <a:t>Enduring pay gap between men and women</a:t>
            </a:r>
          </a:p>
          <a:p>
            <a:r>
              <a:rPr lang="en-GB" dirty="0" smtClean="0"/>
              <a:t>Job evaluation systems</a:t>
            </a:r>
          </a:p>
          <a:p>
            <a:r>
              <a:rPr lang="en-GB" dirty="0" smtClean="0"/>
              <a:t>Evolving workplaces and roles</a:t>
            </a:r>
          </a:p>
          <a:p>
            <a:r>
              <a:rPr lang="en-GB" dirty="0" smtClean="0"/>
              <a:t>Cost of litigation</a:t>
            </a:r>
          </a:p>
          <a:p>
            <a:r>
              <a:rPr lang="en-GB" dirty="0" smtClean="0"/>
              <a:t>Length of proceedings</a:t>
            </a:r>
          </a:p>
          <a:p>
            <a:r>
              <a:rPr lang="en-GB" dirty="0" smtClean="0"/>
              <a:t>Cost of settlement</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solidFill>
                  <a:srgbClr val="C00000"/>
                </a:solidFill>
              </a:rPr>
              <a:t>Public sector equality duty (1)</a:t>
            </a:r>
            <a:endParaRPr lang="en-US" dirty="0">
              <a:solidFill>
                <a:srgbClr val="C00000"/>
              </a:solidFill>
            </a:endParaRP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solidFill>
                  <a:srgbClr val="C00000"/>
                </a:solidFill>
              </a:rPr>
              <a:t>Public sector equality duty (2)</a:t>
            </a:r>
            <a:endParaRPr lang="en-US" dirty="0">
              <a:solidFill>
                <a:srgbClr val="C00000"/>
              </a:solidFill>
            </a:endParaRP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solidFill>
                  <a:srgbClr val="C00000"/>
                </a:solidFill>
              </a:rPr>
              <a:t>Public sector equality duty (3)</a:t>
            </a:r>
            <a:endParaRPr lang="en-US" dirty="0">
              <a:solidFill>
                <a:srgbClr val="C00000"/>
              </a:solidFill>
            </a:endParaRPr>
          </a:p>
        </p:txBody>
      </p:sp>
      <p:sp>
        <p:nvSpPr>
          <p:cNvPr id="3" name="Content Placeholder 2"/>
          <p:cNvSpPr>
            <a:spLocks noGrp="1"/>
          </p:cNvSpPr>
          <p:nvPr>
            <p:ph idx="1"/>
          </p:nvPr>
        </p:nvSpPr>
        <p:spPr/>
        <p:txBody>
          <a:bodyPr>
            <a:normAutofit/>
          </a:bodyPr>
          <a:lstStyle/>
          <a:p>
            <a:pPr>
              <a:buNone/>
            </a:pPr>
            <a:r>
              <a:rPr lang="en-GB" dirty="0" smtClean="0"/>
              <a:t>“	An important reason why the laws of discrimination have moved from derision, to acceptance, to respect over the last three decades has been the recognition of the importance not only of respecting rights but also of doing so visibly and clearly by recording the fact.”</a:t>
            </a:r>
          </a:p>
          <a:p>
            <a:pPr algn="r">
              <a:buNone/>
            </a:pPr>
            <a:r>
              <a:rPr lang="en-GB" dirty="0"/>
              <a:t>	</a:t>
            </a:r>
            <a:r>
              <a:rPr lang="en-GB" sz="2400" i="1" dirty="0" smtClean="0"/>
              <a:t>R (Chavda) v Harrow LBC [2007] EWHC3064 (admin)</a:t>
            </a:r>
            <a:endParaRPr lang="en-US" sz="2400" i="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TotalTime>
  <Words>257</Words>
  <Application>Microsoft Office PowerPoint</Application>
  <PresentationFormat>On-screen Show (4:3)</PresentationFormat>
  <Paragraphs>63</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Gender and Access to Justice</vt:lpstr>
      <vt:lpstr>Barriers to justice</vt:lpstr>
      <vt:lpstr>Sexual offences and criminal justice</vt:lpstr>
      <vt:lpstr>The role of the judiciary</vt:lpstr>
      <vt:lpstr>Particular problems of equal pay</vt:lpstr>
      <vt:lpstr>Public sector equality duty (1)</vt:lpstr>
      <vt:lpstr>Public sector equality duty (2)</vt:lpstr>
      <vt:lpstr>Public sector equality duty (3)</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Gender and Access to Justice</dc:title>
  <dc:creator>Windows User</dc:creator>
  <cp:lastModifiedBy>Alana</cp:lastModifiedBy>
  <cp:revision>5</cp:revision>
  <dcterms:created xsi:type="dcterms:W3CDTF">2011-11-06T21:16:10Z</dcterms:created>
  <dcterms:modified xsi:type="dcterms:W3CDTF">2011-11-07T14:33:55Z</dcterms:modified>
</cp:coreProperties>
</file>