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924D9-EA67-4704-A85C-9773944380C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EDC2084-FDCC-486C-BC05-B424A8A5FA28}">
      <dgm:prSet phldrT="[Text]"/>
      <dgm:spPr/>
      <dgm:t>
        <a:bodyPr/>
        <a:lstStyle/>
        <a:p>
          <a:r>
            <a:rPr lang="en-GB" dirty="0" smtClean="0"/>
            <a:t>Why</a:t>
          </a:r>
          <a:endParaRPr lang="en-US" dirty="0"/>
        </a:p>
      </dgm:t>
    </dgm:pt>
    <dgm:pt modelId="{099D8258-C473-4759-A6B1-FD8E1AF2946C}" type="parTrans" cxnId="{05E264F4-9F7D-4055-AC56-75A76EF7397F}">
      <dgm:prSet/>
      <dgm:spPr/>
      <dgm:t>
        <a:bodyPr/>
        <a:lstStyle/>
        <a:p>
          <a:endParaRPr lang="en-US"/>
        </a:p>
      </dgm:t>
    </dgm:pt>
    <dgm:pt modelId="{06AF79DC-8B48-43CD-9A06-62658BD95187}" type="sibTrans" cxnId="{05E264F4-9F7D-4055-AC56-75A76EF7397F}">
      <dgm:prSet/>
      <dgm:spPr/>
      <dgm:t>
        <a:bodyPr/>
        <a:lstStyle/>
        <a:p>
          <a:endParaRPr lang="en-US"/>
        </a:p>
      </dgm:t>
    </dgm:pt>
    <dgm:pt modelId="{101CC659-EBA4-42A5-8CD2-9146A3AD716C}">
      <dgm:prSet phldrT="[Text]"/>
      <dgm:spPr/>
      <dgm:t>
        <a:bodyPr/>
        <a:lstStyle/>
        <a:p>
          <a:r>
            <a:rPr lang="en-GB" dirty="0" smtClean="0"/>
            <a:t>Who</a:t>
          </a:r>
          <a:endParaRPr lang="en-US" dirty="0"/>
        </a:p>
      </dgm:t>
    </dgm:pt>
    <dgm:pt modelId="{25269B20-3551-4086-AA48-BFEF56CE8721}" type="parTrans" cxnId="{CF4E4E58-EFAB-467F-B9AF-4902C9DA170B}">
      <dgm:prSet/>
      <dgm:spPr/>
      <dgm:t>
        <a:bodyPr/>
        <a:lstStyle/>
        <a:p>
          <a:endParaRPr lang="en-US"/>
        </a:p>
      </dgm:t>
    </dgm:pt>
    <dgm:pt modelId="{93AA5E60-64F8-41EB-B805-FDCDCFFD084B}" type="sibTrans" cxnId="{CF4E4E58-EFAB-467F-B9AF-4902C9DA170B}">
      <dgm:prSet/>
      <dgm:spPr/>
      <dgm:t>
        <a:bodyPr/>
        <a:lstStyle/>
        <a:p>
          <a:endParaRPr lang="en-US"/>
        </a:p>
      </dgm:t>
    </dgm:pt>
    <dgm:pt modelId="{F9E58F3F-AB42-4AA0-B166-91F850B66CCE}">
      <dgm:prSet phldrT="[Text]"/>
      <dgm:spPr/>
      <dgm:t>
        <a:bodyPr/>
        <a:lstStyle/>
        <a:p>
          <a:r>
            <a:rPr lang="en-GB" dirty="0" smtClean="0"/>
            <a:t>What</a:t>
          </a:r>
          <a:endParaRPr lang="en-US" dirty="0"/>
        </a:p>
      </dgm:t>
    </dgm:pt>
    <dgm:pt modelId="{03B441FE-9223-464E-9853-78CD67FD6524}" type="parTrans" cxnId="{65B528D6-D917-4305-9493-5FAD48F0C650}">
      <dgm:prSet/>
      <dgm:spPr/>
      <dgm:t>
        <a:bodyPr/>
        <a:lstStyle/>
        <a:p>
          <a:endParaRPr lang="en-US"/>
        </a:p>
      </dgm:t>
    </dgm:pt>
    <dgm:pt modelId="{3492FFA5-FEFE-426C-93AC-7234A6F3DA71}" type="sibTrans" cxnId="{65B528D6-D917-4305-9493-5FAD48F0C650}">
      <dgm:prSet/>
      <dgm:spPr/>
      <dgm:t>
        <a:bodyPr/>
        <a:lstStyle/>
        <a:p>
          <a:endParaRPr lang="en-US"/>
        </a:p>
      </dgm:t>
    </dgm:pt>
    <dgm:pt modelId="{A64D81DF-0C4B-4ACE-B2A3-AA77295AD519}">
      <dgm:prSet phldrT="[Text]"/>
      <dgm:spPr/>
      <dgm:t>
        <a:bodyPr/>
        <a:lstStyle/>
        <a:p>
          <a:r>
            <a:rPr lang="en-GB" dirty="0" smtClean="0"/>
            <a:t>To build consideration of equality into public sector decision-making at every level</a:t>
          </a:r>
          <a:endParaRPr lang="en-US" dirty="0"/>
        </a:p>
      </dgm:t>
    </dgm:pt>
    <dgm:pt modelId="{24C739C2-0210-43EE-890D-AD66120BF962}" type="parTrans" cxnId="{59258CB3-1D7A-4512-AA69-7F285A21D272}">
      <dgm:prSet/>
      <dgm:spPr/>
    </dgm:pt>
    <dgm:pt modelId="{7B330D9C-F50E-4737-8152-859644CD9D17}" type="sibTrans" cxnId="{59258CB3-1D7A-4512-AA69-7F285A21D272}">
      <dgm:prSet/>
      <dgm:spPr/>
      <dgm:t>
        <a:bodyPr/>
        <a:lstStyle/>
        <a:p>
          <a:endParaRPr lang="en-US"/>
        </a:p>
      </dgm:t>
    </dgm:pt>
    <dgm:pt modelId="{91A8C44F-3081-426A-AF15-347D0B75310D}">
      <dgm:prSet phldrT="[Text]"/>
      <dgm:spPr/>
      <dgm:t>
        <a:bodyPr/>
        <a:lstStyle/>
        <a:p>
          <a:r>
            <a:rPr lang="en-GB" dirty="0" smtClean="0"/>
            <a:t>Duty applies to public authorities and private bodies exercising public functions</a:t>
          </a:r>
          <a:endParaRPr lang="en-US" dirty="0"/>
        </a:p>
      </dgm:t>
    </dgm:pt>
    <dgm:pt modelId="{F958E23D-4093-4447-8A01-2894D7B6BF1E}" type="parTrans" cxnId="{75140381-2153-412E-A3F1-808CD96A5B02}">
      <dgm:prSet/>
      <dgm:spPr/>
    </dgm:pt>
    <dgm:pt modelId="{EDFF5300-F7BB-4EEA-A927-CF9838F6E893}" type="sibTrans" cxnId="{75140381-2153-412E-A3F1-808CD96A5B02}">
      <dgm:prSet/>
      <dgm:spPr/>
    </dgm:pt>
    <dgm:pt modelId="{C7B4C7BE-4FB7-4EEF-8428-B856C581784B}">
      <dgm:prSet phldrT="[Text]"/>
      <dgm:spPr/>
      <dgm:t>
        <a:bodyPr/>
        <a:lstStyle/>
        <a:p>
          <a:r>
            <a:rPr lang="en-GB" dirty="0" smtClean="0"/>
            <a:t>Have regard to eliminating discrimination, harassment and victimisation</a:t>
          </a:r>
          <a:endParaRPr lang="en-US" dirty="0"/>
        </a:p>
      </dgm:t>
    </dgm:pt>
    <dgm:pt modelId="{FDEF2D8D-9678-469E-8B02-F7D4F7615C24}" type="parTrans" cxnId="{93BB1668-B16A-4893-A364-38397EE345A0}">
      <dgm:prSet/>
      <dgm:spPr/>
    </dgm:pt>
    <dgm:pt modelId="{CA4D5F2F-6F5B-42CA-866F-287FD032DB14}" type="sibTrans" cxnId="{93BB1668-B16A-4893-A364-38397EE345A0}">
      <dgm:prSet/>
      <dgm:spPr/>
    </dgm:pt>
    <dgm:pt modelId="{DDDF2364-68AE-4CE1-BCAB-982C4E3D60E5}">
      <dgm:prSet phldrT="[Text]"/>
      <dgm:spPr/>
      <dgm:t>
        <a:bodyPr/>
        <a:lstStyle/>
        <a:p>
          <a:r>
            <a:rPr lang="en-GB" dirty="0" smtClean="0"/>
            <a:t>Advance equality of opportunity between men and women</a:t>
          </a:r>
          <a:endParaRPr lang="en-US" dirty="0"/>
        </a:p>
      </dgm:t>
    </dgm:pt>
    <dgm:pt modelId="{44E159A5-B72B-4E0E-88D1-FDEA9F566658}" type="parTrans" cxnId="{AFAE1B12-C1D9-4A58-B722-A9EFFD29FB78}">
      <dgm:prSet/>
      <dgm:spPr/>
    </dgm:pt>
    <dgm:pt modelId="{2F0DEB8A-9437-420D-B041-265A3A223C78}" type="sibTrans" cxnId="{AFAE1B12-C1D9-4A58-B722-A9EFFD29FB78}">
      <dgm:prSet/>
      <dgm:spPr/>
    </dgm:pt>
    <dgm:pt modelId="{CE594F1D-DC2E-4787-B2C6-BEE8405CE152}">
      <dgm:prSet phldrT="[Text]"/>
      <dgm:spPr/>
      <dgm:t>
        <a:bodyPr/>
        <a:lstStyle/>
        <a:p>
          <a:r>
            <a:rPr lang="en-GB" dirty="0" smtClean="0"/>
            <a:t>Foster good relations between men and women</a:t>
          </a:r>
          <a:endParaRPr lang="en-US" dirty="0"/>
        </a:p>
      </dgm:t>
    </dgm:pt>
    <dgm:pt modelId="{D7BC042C-CE43-4A4D-ACE8-0B9E011869C4}" type="parTrans" cxnId="{7A75767B-60CA-42A8-81F4-7C823E1C27F3}">
      <dgm:prSet/>
      <dgm:spPr/>
    </dgm:pt>
    <dgm:pt modelId="{B80651F7-38C9-4424-BF5E-713EA4C49AB9}" type="sibTrans" cxnId="{7A75767B-60CA-42A8-81F4-7C823E1C27F3}">
      <dgm:prSet/>
      <dgm:spPr/>
    </dgm:pt>
    <dgm:pt modelId="{D31FDF16-77BF-4624-ABFF-646AA73A81A1}" type="pres">
      <dgm:prSet presAssocID="{016924D9-EA67-4704-A85C-9773944380CA}" presName="linearFlow" presStyleCnt="0">
        <dgm:presLayoutVars>
          <dgm:dir/>
          <dgm:animLvl val="lvl"/>
          <dgm:resizeHandles val="exact"/>
        </dgm:presLayoutVars>
      </dgm:prSet>
      <dgm:spPr/>
      <dgm:t>
        <a:bodyPr/>
        <a:lstStyle/>
        <a:p>
          <a:endParaRPr lang="en-US"/>
        </a:p>
      </dgm:t>
    </dgm:pt>
    <dgm:pt modelId="{82824DAA-8BAD-4C77-B649-37A26015BAA4}" type="pres">
      <dgm:prSet presAssocID="{2EDC2084-FDCC-486C-BC05-B424A8A5FA28}" presName="composite" presStyleCnt="0"/>
      <dgm:spPr/>
    </dgm:pt>
    <dgm:pt modelId="{FFFD50BC-08C3-45C2-AB55-436F56AD264D}" type="pres">
      <dgm:prSet presAssocID="{2EDC2084-FDCC-486C-BC05-B424A8A5FA28}" presName="parentText" presStyleLbl="alignNode1" presStyleIdx="0" presStyleCnt="3">
        <dgm:presLayoutVars>
          <dgm:chMax val="1"/>
          <dgm:bulletEnabled val="1"/>
        </dgm:presLayoutVars>
      </dgm:prSet>
      <dgm:spPr/>
      <dgm:t>
        <a:bodyPr/>
        <a:lstStyle/>
        <a:p>
          <a:endParaRPr lang="en-US"/>
        </a:p>
      </dgm:t>
    </dgm:pt>
    <dgm:pt modelId="{0394BD47-A2EC-4590-8D63-8A9B9F77A49E}" type="pres">
      <dgm:prSet presAssocID="{2EDC2084-FDCC-486C-BC05-B424A8A5FA28}" presName="descendantText" presStyleLbl="alignAcc1" presStyleIdx="0" presStyleCnt="3" custLinFactNeighborX="228" custLinFactNeighborY="2645">
        <dgm:presLayoutVars>
          <dgm:bulletEnabled val="1"/>
        </dgm:presLayoutVars>
      </dgm:prSet>
      <dgm:spPr/>
      <dgm:t>
        <a:bodyPr/>
        <a:lstStyle/>
        <a:p>
          <a:endParaRPr lang="en-US"/>
        </a:p>
      </dgm:t>
    </dgm:pt>
    <dgm:pt modelId="{3E0BEE6F-E800-4230-99C0-E6CC83EA6E72}" type="pres">
      <dgm:prSet presAssocID="{06AF79DC-8B48-43CD-9A06-62658BD95187}" presName="sp" presStyleCnt="0"/>
      <dgm:spPr/>
    </dgm:pt>
    <dgm:pt modelId="{7B75CF21-4D1B-4DFF-A1A6-82C8B8DCF55B}" type="pres">
      <dgm:prSet presAssocID="{101CC659-EBA4-42A5-8CD2-9146A3AD716C}" presName="composite" presStyleCnt="0"/>
      <dgm:spPr/>
    </dgm:pt>
    <dgm:pt modelId="{A964378D-9956-4C34-BF89-B15D7D99A0DB}" type="pres">
      <dgm:prSet presAssocID="{101CC659-EBA4-42A5-8CD2-9146A3AD716C}" presName="parentText" presStyleLbl="alignNode1" presStyleIdx="1" presStyleCnt="3">
        <dgm:presLayoutVars>
          <dgm:chMax val="1"/>
          <dgm:bulletEnabled val="1"/>
        </dgm:presLayoutVars>
      </dgm:prSet>
      <dgm:spPr/>
      <dgm:t>
        <a:bodyPr/>
        <a:lstStyle/>
        <a:p>
          <a:endParaRPr lang="en-US"/>
        </a:p>
      </dgm:t>
    </dgm:pt>
    <dgm:pt modelId="{3121E9BF-CB54-4372-8211-D5127436897D}" type="pres">
      <dgm:prSet presAssocID="{101CC659-EBA4-42A5-8CD2-9146A3AD716C}" presName="descendantText" presStyleLbl="alignAcc1" presStyleIdx="1" presStyleCnt="3">
        <dgm:presLayoutVars>
          <dgm:bulletEnabled val="1"/>
        </dgm:presLayoutVars>
      </dgm:prSet>
      <dgm:spPr/>
      <dgm:t>
        <a:bodyPr/>
        <a:lstStyle/>
        <a:p>
          <a:endParaRPr lang="en-US"/>
        </a:p>
      </dgm:t>
    </dgm:pt>
    <dgm:pt modelId="{1542D15F-7BCC-47AD-8834-DF60D9905925}" type="pres">
      <dgm:prSet presAssocID="{93AA5E60-64F8-41EB-B805-FDCDCFFD084B}" presName="sp" presStyleCnt="0"/>
      <dgm:spPr/>
    </dgm:pt>
    <dgm:pt modelId="{DCE3E355-C1CE-47CB-8F4B-4EFCD840266C}" type="pres">
      <dgm:prSet presAssocID="{F9E58F3F-AB42-4AA0-B166-91F850B66CCE}" presName="composite" presStyleCnt="0"/>
      <dgm:spPr/>
    </dgm:pt>
    <dgm:pt modelId="{6479810F-99C9-4545-9601-93D318631B9D}" type="pres">
      <dgm:prSet presAssocID="{F9E58F3F-AB42-4AA0-B166-91F850B66CCE}" presName="parentText" presStyleLbl="alignNode1" presStyleIdx="2" presStyleCnt="3">
        <dgm:presLayoutVars>
          <dgm:chMax val="1"/>
          <dgm:bulletEnabled val="1"/>
        </dgm:presLayoutVars>
      </dgm:prSet>
      <dgm:spPr/>
      <dgm:t>
        <a:bodyPr/>
        <a:lstStyle/>
        <a:p>
          <a:endParaRPr lang="en-US"/>
        </a:p>
      </dgm:t>
    </dgm:pt>
    <dgm:pt modelId="{9F2C1A2B-F77E-4B93-AF4E-4A5C17BDC19F}" type="pres">
      <dgm:prSet presAssocID="{F9E58F3F-AB42-4AA0-B166-91F850B66CCE}" presName="descendantText" presStyleLbl="alignAcc1" presStyleIdx="2" presStyleCnt="3">
        <dgm:presLayoutVars>
          <dgm:bulletEnabled val="1"/>
        </dgm:presLayoutVars>
      </dgm:prSet>
      <dgm:spPr/>
      <dgm:t>
        <a:bodyPr/>
        <a:lstStyle/>
        <a:p>
          <a:endParaRPr lang="en-US"/>
        </a:p>
      </dgm:t>
    </dgm:pt>
  </dgm:ptLst>
  <dgm:cxnLst>
    <dgm:cxn modelId="{05E264F4-9F7D-4055-AC56-75A76EF7397F}" srcId="{016924D9-EA67-4704-A85C-9773944380CA}" destId="{2EDC2084-FDCC-486C-BC05-B424A8A5FA28}" srcOrd="0" destOrd="0" parTransId="{099D8258-C473-4759-A6B1-FD8E1AF2946C}" sibTransId="{06AF79DC-8B48-43CD-9A06-62658BD95187}"/>
    <dgm:cxn modelId="{65B528D6-D917-4305-9493-5FAD48F0C650}" srcId="{016924D9-EA67-4704-A85C-9773944380CA}" destId="{F9E58F3F-AB42-4AA0-B166-91F850B66CCE}" srcOrd="2" destOrd="0" parTransId="{03B441FE-9223-464E-9853-78CD67FD6524}" sibTransId="{3492FFA5-FEFE-426C-93AC-7234A6F3DA71}"/>
    <dgm:cxn modelId="{CF4E4E58-EFAB-467F-B9AF-4902C9DA170B}" srcId="{016924D9-EA67-4704-A85C-9773944380CA}" destId="{101CC659-EBA4-42A5-8CD2-9146A3AD716C}" srcOrd="1" destOrd="0" parTransId="{25269B20-3551-4086-AA48-BFEF56CE8721}" sibTransId="{93AA5E60-64F8-41EB-B805-FDCDCFFD084B}"/>
    <dgm:cxn modelId="{82E94E67-2294-4997-A642-0985A7D2049E}" type="presOf" srcId="{016924D9-EA67-4704-A85C-9773944380CA}" destId="{D31FDF16-77BF-4624-ABFF-646AA73A81A1}" srcOrd="0" destOrd="0" presId="urn:microsoft.com/office/officeart/2005/8/layout/chevron2"/>
    <dgm:cxn modelId="{558C937E-2B95-43C0-9CE0-9AE61AFA9243}" type="presOf" srcId="{2EDC2084-FDCC-486C-BC05-B424A8A5FA28}" destId="{FFFD50BC-08C3-45C2-AB55-436F56AD264D}" srcOrd="0" destOrd="0" presId="urn:microsoft.com/office/officeart/2005/8/layout/chevron2"/>
    <dgm:cxn modelId="{93BB1668-B16A-4893-A364-38397EE345A0}" srcId="{F9E58F3F-AB42-4AA0-B166-91F850B66CCE}" destId="{C7B4C7BE-4FB7-4EEF-8428-B856C581784B}" srcOrd="0" destOrd="0" parTransId="{FDEF2D8D-9678-469E-8B02-F7D4F7615C24}" sibTransId="{CA4D5F2F-6F5B-42CA-866F-287FD032DB14}"/>
    <dgm:cxn modelId="{79138DF8-40F5-426F-AE75-AD1E0CFCEB6B}" type="presOf" srcId="{91A8C44F-3081-426A-AF15-347D0B75310D}" destId="{3121E9BF-CB54-4372-8211-D5127436897D}" srcOrd="0" destOrd="0" presId="urn:microsoft.com/office/officeart/2005/8/layout/chevron2"/>
    <dgm:cxn modelId="{B9888F28-5888-4937-8C03-1631796B029B}" type="presOf" srcId="{F9E58F3F-AB42-4AA0-B166-91F850B66CCE}" destId="{6479810F-99C9-4545-9601-93D318631B9D}" srcOrd="0" destOrd="0" presId="urn:microsoft.com/office/officeart/2005/8/layout/chevron2"/>
    <dgm:cxn modelId="{59258CB3-1D7A-4512-AA69-7F285A21D272}" srcId="{2EDC2084-FDCC-486C-BC05-B424A8A5FA28}" destId="{A64D81DF-0C4B-4ACE-B2A3-AA77295AD519}" srcOrd="0" destOrd="0" parTransId="{24C739C2-0210-43EE-890D-AD66120BF962}" sibTransId="{7B330D9C-F50E-4737-8152-859644CD9D17}"/>
    <dgm:cxn modelId="{7A75767B-60CA-42A8-81F4-7C823E1C27F3}" srcId="{F9E58F3F-AB42-4AA0-B166-91F850B66CCE}" destId="{CE594F1D-DC2E-4787-B2C6-BEE8405CE152}" srcOrd="2" destOrd="0" parTransId="{D7BC042C-CE43-4A4D-ACE8-0B9E011869C4}" sibTransId="{B80651F7-38C9-4424-BF5E-713EA4C49AB9}"/>
    <dgm:cxn modelId="{E91ECBF1-A452-43D6-ABBA-E95CC8243D3A}" type="presOf" srcId="{CE594F1D-DC2E-4787-B2C6-BEE8405CE152}" destId="{9F2C1A2B-F77E-4B93-AF4E-4A5C17BDC19F}" srcOrd="0" destOrd="2" presId="urn:microsoft.com/office/officeart/2005/8/layout/chevron2"/>
    <dgm:cxn modelId="{06E0BA6E-F9FD-4AD9-AF33-6C24B85FD64B}" type="presOf" srcId="{101CC659-EBA4-42A5-8CD2-9146A3AD716C}" destId="{A964378D-9956-4C34-BF89-B15D7D99A0DB}" srcOrd="0" destOrd="0" presId="urn:microsoft.com/office/officeart/2005/8/layout/chevron2"/>
    <dgm:cxn modelId="{7C980F65-B01E-4626-A174-2C995B51F73E}" type="presOf" srcId="{DDDF2364-68AE-4CE1-BCAB-982C4E3D60E5}" destId="{9F2C1A2B-F77E-4B93-AF4E-4A5C17BDC19F}" srcOrd="0" destOrd="1" presId="urn:microsoft.com/office/officeart/2005/8/layout/chevron2"/>
    <dgm:cxn modelId="{3E2FAF84-F0CA-44C1-95F0-54D73B8528D5}" type="presOf" srcId="{A64D81DF-0C4B-4ACE-B2A3-AA77295AD519}" destId="{0394BD47-A2EC-4590-8D63-8A9B9F77A49E}" srcOrd="0" destOrd="0" presId="urn:microsoft.com/office/officeart/2005/8/layout/chevron2"/>
    <dgm:cxn modelId="{AFAE1B12-C1D9-4A58-B722-A9EFFD29FB78}" srcId="{F9E58F3F-AB42-4AA0-B166-91F850B66CCE}" destId="{DDDF2364-68AE-4CE1-BCAB-982C4E3D60E5}" srcOrd="1" destOrd="0" parTransId="{44E159A5-B72B-4E0E-88D1-FDEA9F566658}" sibTransId="{2F0DEB8A-9437-420D-B041-265A3A223C78}"/>
    <dgm:cxn modelId="{83AC9082-6BC3-4F47-BE6A-578985C60825}" type="presOf" srcId="{C7B4C7BE-4FB7-4EEF-8428-B856C581784B}" destId="{9F2C1A2B-F77E-4B93-AF4E-4A5C17BDC19F}" srcOrd="0" destOrd="0" presId="urn:microsoft.com/office/officeart/2005/8/layout/chevron2"/>
    <dgm:cxn modelId="{75140381-2153-412E-A3F1-808CD96A5B02}" srcId="{101CC659-EBA4-42A5-8CD2-9146A3AD716C}" destId="{91A8C44F-3081-426A-AF15-347D0B75310D}" srcOrd="0" destOrd="0" parTransId="{F958E23D-4093-4447-8A01-2894D7B6BF1E}" sibTransId="{EDFF5300-F7BB-4EEA-A927-CF9838F6E893}"/>
    <dgm:cxn modelId="{B0804DC5-C6A1-4B35-9652-D96A84D5343C}" type="presParOf" srcId="{D31FDF16-77BF-4624-ABFF-646AA73A81A1}" destId="{82824DAA-8BAD-4C77-B649-37A26015BAA4}" srcOrd="0" destOrd="0" presId="urn:microsoft.com/office/officeart/2005/8/layout/chevron2"/>
    <dgm:cxn modelId="{C76999A9-96EF-447C-BED1-32A0383681C1}" type="presParOf" srcId="{82824DAA-8BAD-4C77-B649-37A26015BAA4}" destId="{FFFD50BC-08C3-45C2-AB55-436F56AD264D}" srcOrd="0" destOrd="0" presId="urn:microsoft.com/office/officeart/2005/8/layout/chevron2"/>
    <dgm:cxn modelId="{16D5F845-E670-43D8-A957-5171F2AC09D5}" type="presParOf" srcId="{82824DAA-8BAD-4C77-B649-37A26015BAA4}" destId="{0394BD47-A2EC-4590-8D63-8A9B9F77A49E}" srcOrd="1" destOrd="0" presId="urn:microsoft.com/office/officeart/2005/8/layout/chevron2"/>
    <dgm:cxn modelId="{109CEDB2-AA34-4F15-AF3F-3163D44F0187}" type="presParOf" srcId="{D31FDF16-77BF-4624-ABFF-646AA73A81A1}" destId="{3E0BEE6F-E800-4230-99C0-E6CC83EA6E72}" srcOrd="1" destOrd="0" presId="urn:microsoft.com/office/officeart/2005/8/layout/chevron2"/>
    <dgm:cxn modelId="{E502F2D4-FEA0-4C9A-B835-A53766327F90}" type="presParOf" srcId="{D31FDF16-77BF-4624-ABFF-646AA73A81A1}" destId="{7B75CF21-4D1B-4DFF-A1A6-82C8B8DCF55B}" srcOrd="2" destOrd="0" presId="urn:microsoft.com/office/officeart/2005/8/layout/chevron2"/>
    <dgm:cxn modelId="{4B52B0C8-C807-4AD7-B84C-D9960FE7A12B}" type="presParOf" srcId="{7B75CF21-4D1B-4DFF-A1A6-82C8B8DCF55B}" destId="{A964378D-9956-4C34-BF89-B15D7D99A0DB}" srcOrd="0" destOrd="0" presId="urn:microsoft.com/office/officeart/2005/8/layout/chevron2"/>
    <dgm:cxn modelId="{1B3B5DF3-CD6F-4C6F-ABEC-2E6740D0F122}" type="presParOf" srcId="{7B75CF21-4D1B-4DFF-A1A6-82C8B8DCF55B}" destId="{3121E9BF-CB54-4372-8211-D5127436897D}" srcOrd="1" destOrd="0" presId="urn:microsoft.com/office/officeart/2005/8/layout/chevron2"/>
    <dgm:cxn modelId="{8E2623FC-AD8C-4AE1-96A3-7931ABA6E045}" type="presParOf" srcId="{D31FDF16-77BF-4624-ABFF-646AA73A81A1}" destId="{1542D15F-7BCC-47AD-8834-DF60D9905925}" srcOrd="3" destOrd="0" presId="urn:microsoft.com/office/officeart/2005/8/layout/chevron2"/>
    <dgm:cxn modelId="{1EA9819F-8FA8-4391-AE74-3B042DC2CA0A}" type="presParOf" srcId="{D31FDF16-77BF-4624-ABFF-646AA73A81A1}" destId="{DCE3E355-C1CE-47CB-8F4B-4EFCD840266C}" srcOrd="4" destOrd="0" presId="urn:microsoft.com/office/officeart/2005/8/layout/chevron2"/>
    <dgm:cxn modelId="{F69E80B6-E741-44C8-AA40-698480839E96}" type="presParOf" srcId="{DCE3E355-C1CE-47CB-8F4B-4EFCD840266C}" destId="{6479810F-99C9-4545-9601-93D318631B9D}" srcOrd="0" destOrd="0" presId="urn:microsoft.com/office/officeart/2005/8/layout/chevron2"/>
    <dgm:cxn modelId="{7438732B-91C1-473A-AC68-89B9A896B07A}" type="presParOf" srcId="{DCE3E355-C1CE-47CB-8F4B-4EFCD840266C}" destId="{9F2C1A2B-F77E-4B93-AF4E-4A5C17BDC19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405014-3A35-4112-A3C2-22909A9136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8AE3D74-D036-443E-B822-8C714F1ACD92}">
      <dgm:prSet phldrT="[Text]"/>
      <dgm:spPr/>
      <dgm:t>
        <a:bodyPr/>
        <a:lstStyle/>
        <a:p>
          <a:r>
            <a:rPr lang="en-GB" dirty="0" smtClean="0"/>
            <a:t>Timing</a:t>
          </a:r>
          <a:endParaRPr lang="en-US" dirty="0"/>
        </a:p>
      </dgm:t>
    </dgm:pt>
    <dgm:pt modelId="{1256E45B-6626-4354-8F03-6D53773DBE85}" type="parTrans" cxnId="{9CF2DC53-4FD1-4D95-8505-0DD94CC5B9E7}">
      <dgm:prSet/>
      <dgm:spPr/>
      <dgm:t>
        <a:bodyPr/>
        <a:lstStyle/>
        <a:p>
          <a:endParaRPr lang="en-US"/>
        </a:p>
      </dgm:t>
    </dgm:pt>
    <dgm:pt modelId="{4CEC0BC9-49F7-4E12-B2D0-57D32B26F482}" type="sibTrans" cxnId="{9CF2DC53-4FD1-4D95-8505-0DD94CC5B9E7}">
      <dgm:prSet/>
      <dgm:spPr/>
      <dgm:t>
        <a:bodyPr/>
        <a:lstStyle/>
        <a:p>
          <a:endParaRPr lang="en-US"/>
        </a:p>
      </dgm:t>
    </dgm:pt>
    <dgm:pt modelId="{2E3B0AF3-E128-4839-BECF-05812DAA029D}">
      <dgm:prSet phldrT="[Text]"/>
      <dgm:spPr/>
      <dgm:t>
        <a:bodyPr/>
        <a:lstStyle/>
        <a:p>
          <a:r>
            <a:rPr lang="en-GB" dirty="0" smtClean="0"/>
            <a:t>Before any policy adopted or decision made</a:t>
          </a:r>
          <a:endParaRPr lang="en-US" dirty="0"/>
        </a:p>
      </dgm:t>
    </dgm:pt>
    <dgm:pt modelId="{1544BBB8-1117-4DF1-8FFD-B50304A6EA52}" type="parTrans" cxnId="{99F1DBD9-C660-48F5-8F09-A76BA2B712AC}">
      <dgm:prSet/>
      <dgm:spPr/>
      <dgm:t>
        <a:bodyPr/>
        <a:lstStyle/>
        <a:p>
          <a:endParaRPr lang="en-US"/>
        </a:p>
      </dgm:t>
    </dgm:pt>
    <dgm:pt modelId="{9EEF13EA-56C4-4DCA-9E81-B96D7C3E64AC}" type="sibTrans" cxnId="{99F1DBD9-C660-48F5-8F09-A76BA2B712AC}">
      <dgm:prSet/>
      <dgm:spPr/>
      <dgm:t>
        <a:bodyPr/>
        <a:lstStyle/>
        <a:p>
          <a:endParaRPr lang="en-US"/>
        </a:p>
      </dgm:t>
    </dgm:pt>
    <dgm:pt modelId="{9AEF82F2-65E5-4D00-ACA2-38506D5B03BA}">
      <dgm:prSet phldrT="[Text]"/>
      <dgm:spPr/>
      <dgm:t>
        <a:bodyPr/>
        <a:lstStyle/>
        <a:p>
          <a:r>
            <a:rPr lang="en-GB" dirty="0" smtClean="0"/>
            <a:t>Continues thereafter</a:t>
          </a:r>
          <a:endParaRPr lang="en-US" dirty="0"/>
        </a:p>
      </dgm:t>
    </dgm:pt>
    <dgm:pt modelId="{6FA607F7-FC2C-40AD-97AA-946ED70A954D}" type="parTrans" cxnId="{583A8050-3601-49AC-9C80-9C33882D52EA}">
      <dgm:prSet/>
      <dgm:spPr/>
      <dgm:t>
        <a:bodyPr/>
        <a:lstStyle/>
        <a:p>
          <a:endParaRPr lang="en-US"/>
        </a:p>
      </dgm:t>
    </dgm:pt>
    <dgm:pt modelId="{667DBB55-6E71-4BD1-B3CF-A6955E3CB735}" type="sibTrans" cxnId="{583A8050-3601-49AC-9C80-9C33882D52EA}">
      <dgm:prSet/>
      <dgm:spPr/>
      <dgm:t>
        <a:bodyPr/>
        <a:lstStyle/>
        <a:p>
          <a:endParaRPr lang="en-US"/>
        </a:p>
      </dgm:t>
    </dgm:pt>
    <dgm:pt modelId="{B4706BC8-0D04-4D0A-8DAA-3FE5390B8A62}">
      <dgm:prSet phldrT="[Text]"/>
      <dgm:spPr/>
      <dgm:t>
        <a:bodyPr/>
        <a:lstStyle/>
        <a:p>
          <a:r>
            <a:rPr lang="en-GB" dirty="0" smtClean="0"/>
            <a:t>Scope</a:t>
          </a:r>
          <a:endParaRPr lang="en-US" dirty="0"/>
        </a:p>
      </dgm:t>
    </dgm:pt>
    <dgm:pt modelId="{09F1F425-FDD7-423A-8743-D4C9A680386F}" type="parTrans" cxnId="{4CA615AE-E988-4DD9-987A-AC8B25B281C7}">
      <dgm:prSet/>
      <dgm:spPr/>
      <dgm:t>
        <a:bodyPr/>
        <a:lstStyle/>
        <a:p>
          <a:endParaRPr lang="en-US"/>
        </a:p>
      </dgm:t>
    </dgm:pt>
    <dgm:pt modelId="{B4B387C2-7B8B-40FF-89C7-00B7BA51C7C5}" type="sibTrans" cxnId="{4CA615AE-E988-4DD9-987A-AC8B25B281C7}">
      <dgm:prSet/>
      <dgm:spPr/>
      <dgm:t>
        <a:bodyPr/>
        <a:lstStyle/>
        <a:p>
          <a:endParaRPr lang="en-US"/>
        </a:p>
      </dgm:t>
    </dgm:pt>
    <dgm:pt modelId="{16500AA7-CA64-43CF-A05A-84455B71308F}">
      <dgm:prSet phldrT="[Text]"/>
      <dgm:spPr/>
      <dgm:t>
        <a:bodyPr/>
        <a:lstStyle/>
        <a:p>
          <a:r>
            <a:rPr lang="en-GB" dirty="0" smtClean="0"/>
            <a:t>Development of policy and broad practice</a:t>
          </a:r>
          <a:endParaRPr lang="en-US" dirty="0"/>
        </a:p>
      </dgm:t>
    </dgm:pt>
    <dgm:pt modelId="{6B550E61-F658-4C1D-8510-521B8C261A67}" type="parTrans" cxnId="{ADED8AF8-934D-437F-AA6C-1A68E9BCDDA8}">
      <dgm:prSet/>
      <dgm:spPr/>
      <dgm:t>
        <a:bodyPr/>
        <a:lstStyle/>
        <a:p>
          <a:endParaRPr lang="en-US"/>
        </a:p>
      </dgm:t>
    </dgm:pt>
    <dgm:pt modelId="{288DC029-087E-4B2E-8394-3864891442B7}" type="sibTrans" cxnId="{ADED8AF8-934D-437F-AA6C-1A68E9BCDDA8}">
      <dgm:prSet/>
      <dgm:spPr/>
      <dgm:t>
        <a:bodyPr/>
        <a:lstStyle/>
        <a:p>
          <a:endParaRPr lang="en-US"/>
        </a:p>
      </dgm:t>
    </dgm:pt>
    <dgm:pt modelId="{DB589972-6EC0-44B1-B725-38E8E6A4389C}">
      <dgm:prSet phldrT="[Text]"/>
      <dgm:spPr/>
      <dgm:t>
        <a:bodyPr/>
        <a:lstStyle/>
        <a:p>
          <a:r>
            <a:rPr lang="en-GB" dirty="0" smtClean="0"/>
            <a:t>Particular decisions in individual cases</a:t>
          </a:r>
          <a:endParaRPr lang="en-US" dirty="0"/>
        </a:p>
      </dgm:t>
    </dgm:pt>
    <dgm:pt modelId="{0E877DC0-2346-4F14-B930-78009F4AC422}" type="parTrans" cxnId="{80F9FCA8-3258-444E-9E2F-91277F80466F}">
      <dgm:prSet/>
      <dgm:spPr/>
      <dgm:t>
        <a:bodyPr/>
        <a:lstStyle/>
        <a:p>
          <a:endParaRPr lang="en-US"/>
        </a:p>
      </dgm:t>
    </dgm:pt>
    <dgm:pt modelId="{F218FC13-D73A-4A1E-8A98-C56B6F45BFD4}" type="sibTrans" cxnId="{80F9FCA8-3258-444E-9E2F-91277F80466F}">
      <dgm:prSet/>
      <dgm:spPr/>
      <dgm:t>
        <a:bodyPr/>
        <a:lstStyle/>
        <a:p>
          <a:endParaRPr lang="en-US"/>
        </a:p>
      </dgm:t>
    </dgm:pt>
    <dgm:pt modelId="{053E9E17-5EE7-4F17-906A-BE3B772A6671}">
      <dgm:prSet phldrT="[Text]"/>
      <dgm:spPr/>
      <dgm:t>
        <a:bodyPr/>
        <a:lstStyle/>
        <a:p>
          <a:r>
            <a:rPr lang="en-GB" dirty="0" smtClean="0"/>
            <a:t>Approach</a:t>
          </a:r>
          <a:endParaRPr lang="en-US" dirty="0"/>
        </a:p>
      </dgm:t>
    </dgm:pt>
    <dgm:pt modelId="{CA289783-397D-4F8A-8797-E208071D2460}" type="parTrans" cxnId="{13CBBE28-B1DA-4EC9-B74F-12873839CC9E}">
      <dgm:prSet/>
      <dgm:spPr/>
      <dgm:t>
        <a:bodyPr/>
        <a:lstStyle/>
        <a:p>
          <a:endParaRPr lang="en-US"/>
        </a:p>
      </dgm:t>
    </dgm:pt>
    <dgm:pt modelId="{6B6DD565-FFBE-4AAF-B576-BBA89A8B0A93}" type="sibTrans" cxnId="{13CBBE28-B1DA-4EC9-B74F-12873839CC9E}">
      <dgm:prSet/>
      <dgm:spPr/>
      <dgm:t>
        <a:bodyPr/>
        <a:lstStyle/>
        <a:p>
          <a:endParaRPr lang="en-US"/>
        </a:p>
      </dgm:t>
    </dgm:pt>
    <dgm:pt modelId="{0F56E87C-1106-4DCE-8A54-1469EF696E81}">
      <dgm:prSet phldrT="[Text]"/>
      <dgm:spPr/>
      <dgm:t>
        <a:bodyPr/>
        <a:lstStyle/>
        <a:p>
          <a:r>
            <a:rPr lang="en-GB" dirty="0" smtClean="0"/>
            <a:t>Conscientiousness</a:t>
          </a:r>
          <a:endParaRPr lang="en-US" dirty="0"/>
        </a:p>
      </dgm:t>
    </dgm:pt>
    <dgm:pt modelId="{53D71728-03C8-44C6-8D5D-F0ACAAA18A6E}" type="parTrans" cxnId="{030ABFFB-8D19-4ADE-A6C2-AF17BB62F98E}">
      <dgm:prSet/>
      <dgm:spPr/>
      <dgm:t>
        <a:bodyPr/>
        <a:lstStyle/>
        <a:p>
          <a:endParaRPr lang="en-US"/>
        </a:p>
      </dgm:t>
    </dgm:pt>
    <dgm:pt modelId="{77488AD0-3C9F-4D83-A7AC-A33262237921}" type="sibTrans" cxnId="{030ABFFB-8D19-4ADE-A6C2-AF17BB62F98E}">
      <dgm:prSet/>
      <dgm:spPr/>
      <dgm:t>
        <a:bodyPr/>
        <a:lstStyle/>
        <a:p>
          <a:endParaRPr lang="en-US"/>
        </a:p>
      </dgm:t>
    </dgm:pt>
    <dgm:pt modelId="{94DBF3C4-FB81-4385-BCFC-A8586669E380}">
      <dgm:prSet phldrT="[Text]"/>
      <dgm:spPr/>
      <dgm:t>
        <a:bodyPr/>
        <a:lstStyle/>
        <a:p>
          <a:r>
            <a:rPr lang="en-GB" dirty="0" smtClean="0"/>
            <a:t>Specific duties</a:t>
          </a:r>
          <a:endParaRPr lang="en-US" dirty="0"/>
        </a:p>
      </dgm:t>
    </dgm:pt>
    <dgm:pt modelId="{A53438D6-BFEC-4941-BA90-966F0BA8318D}" type="parTrans" cxnId="{D7FDBA79-48A4-4953-B332-D0AE71BEB6A0}">
      <dgm:prSet/>
      <dgm:spPr/>
    </dgm:pt>
    <dgm:pt modelId="{C08F3434-550B-46EC-8CC5-632C65B3D865}" type="sibTrans" cxnId="{D7FDBA79-48A4-4953-B332-D0AE71BEB6A0}">
      <dgm:prSet/>
      <dgm:spPr/>
    </dgm:pt>
    <dgm:pt modelId="{6AF74127-E049-4740-9F4D-08115F2178F4}">
      <dgm:prSet phldrT="[Text]"/>
      <dgm:spPr/>
      <dgm:t>
        <a:bodyPr/>
        <a:lstStyle/>
        <a:p>
          <a:r>
            <a:rPr lang="en-GB" dirty="0" smtClean="0"/>
            <a:t>Rigour</a:t>
          </a:r>
          <a:endParaRPr lang="en-US" dirty="0"/>
        </a:p>
      </dgm:t>
    </dgm:pt>
    <dgm:pt modelId="{3BDD3B6D-9395-4DEC-82D5-CDA84369E0B0}" type="parTrans" cxnId="{365BA3A5-D2AB-4AED-868F-D6A5D214528D}">
      <dgm:prSet/>
      <dgm:spPr/>
    </dgm:pt>
    <dgm:pt modelId="{F88A4E4B-2FE1-4945-A6F2-C1484FE46CCA}" type="sibTrans" cxnId="{365BA3A5-D2AB-4AED-868F-D6A5D214528D}">
      <dgm:prSet/>
      <dgm:spPr/>
    </dgm:pt>
    <dgm:pt modelId="{4939F725-CF71-4466-9B75-D078478E95D2}">
      <dgm:prSet phldrT="[Text]"/>
      <dgm:spPr/>
      <dgm:t>
        <a:bodyPr/>
        <a:lstStyle/>
        <a:p>
          <a:r>
            <a:rPr lang="en-GB" dirty="0" smtClean="0"/>
            <a:t>Open mind</a:t>
          </a:r>
          <a:endParaRPr lang="en-US" dirty="0"/>
        </a:p>
      </dgm:t>
    </dgm:pt>
    <dgm:pt modelId="{0D87197E-38AC-43BA-9142-2E69F476EFA5}" type="parTrans" cxnId="{0C797059-F401-4175-96F5-18DA0B84F760}">
      <dgm:prSet/>
      <dgm:spPr/>
    </dgm:pt>
    <dgm:pt modelId="{B9487FAC-C991-45EC-80E9-244E3D1772A9}" type="sibTrans" cxnId="{0C797059-F401-4175-96F5-18DA0B84F760}">
      <dgm:prSet/>
      <dgm:spPr/>
    </dgm:pt>
    <dgm:pt modelId="{CD4EC2BB-E91F-479F-8B40-A490D354DF41}">
      <dgm:prSet phldrT="[Text]"/>
      <dgm:spPr/>
      <dgm:t>
        <a:bodyPr/>
        <a:lstStyle/>
        <a:p>
          <a:r>
            <a:rPr lang="en-GB" dirty="0" smtClean="0"/>
            <a:t>Equality impact assessment</a:t>
          </a:r>
          <a:endParaRPr lang="en-US" dirty="0"/>
        </a:p>
      </dgm:t>
    </dgm:pt>
    <dgm:pt modelId="{D2C7ECA2-7D02-4DF3-88B5-6545931EBBEC}" type="parTrans" cxnId="{2618E734-D9C3-4287-B9C7-2996441767A5}">
      <dgm:prSet/>
      <dgm:spPr/>
    </dgm:pt>
    <dgm:pt modelId="{D1FE23D3-DAD5-40D8-A19B-344F3967AB4E}" type="sibTrans" cxnId="{2618E734-D9C3-4287-B9C7-2996441767A5}">
      <dgm:prSet/>
      <dgm:spPr/>
    </dgm:pt>
    <dgm:pt modelId="{E621AF83-ACCC-4080-BCFC-89C553402C67}">
      <dgm:prSet phldrT="[Text]"/>
      <dgm:spPr/>
      <dgm:t>
        <a:bodyPr/>
        <a:lstStyle/>
        <a:p>
          <a:r>
            <a:rPr lang="en-GB" dirty="0" smtClean="0"/>
            <a:t>Data collection</a:t>
          </a:r>
          <a:endParaRPr lang="en-US" dirty="0"/>
        </a:p>
      </dgm:t>
    </dgm:pt>
    <dgm:pt modelId="{90515DC2-84AC-4E9C-885A-DCDC8074279D}" type="parTrans" cxnId="{17F593CE-185C-4706-B137-338F59E1FF5B}">
      <dgm:prSet/>
      <dgm:spPr/>
    </dgm:pt>
    <dgm:pt modelId="{589D9685-4CEC-4520-8059-EA679F42138A}" type="sibTrans" cxnId="{17F593CE-185C-4706-B137-338F59E1FF5B}">
      <dgm:prSet/>
      <dgm:spPr/>
    </dgm:pt>
    <dgm:pt modelId="{40503921-2960-408F-A222-0CA4216AD909}">
      <dgm:prSet phldrT="[Text]"/>
      <dgm:spPr/>
      <dgm:t>
        <a:bodyPr/>
        <a:lstStyle/>
        <a:p>
          <a:r>
            <a:rPr lang="en-GB" dirty="0" smtClean="0"/>
            <a:t>Action plan</a:t>
          </a:r>
          <a:endParaRPr lang="en-US" dirty="0"/>
        </a:p>
      </dgm:t>
    </dgm:pt>
    <dgm:pt modelId="{FDD9EF50-042A-4716-9CB5-092C51F1DBC6}" type="parTrans" cxnId="{41DF05F4-F192-4FDE-9019-C7CF1495ADC8}">
      <dgm:prSet/>
      <dgm:spPr/>
    </dgm:pt>
    <dgm:pt modelId="{42E5A1AD-B0E1-4030-BB90-FBFA4ECE088B}" type="sibTrans" cxnId="{41DF05F4-F192-4FDE-9019-C7CF1495ADC8}">
      <dgm:prSet/>
      <dgm:spPr/>
    </dgm:pt>
    <dgm:pt modelId="{6A0A302E-6045-4975-8A17-763FDC668DFB}" type="pres">
      <dgm:prSet presAssocID="{3E405014-3A35-4112-A3C2-22909A91369E}" presName="Name0" presStyleCnt="0">
        <dgm:presLayoutVars>
          <dgm:dir/>
          <dgm:animLvl val="lvl"/>
          <dgm:resizeHandles val="exact"/>
        </dgm:presLayoutVars>
      </dgm:prSet>
      <dgm:spPr/>
      <dgm:t>
        <a:bodyPr/>
        <a:lstStyle/>
        <a:p>
          <a:endParaRPr lang="en-US"/>
        </a:p>
      </dgm:t>
    </dgm:pt>
    <dgm:pt modelId="{246F6902-7384-423C-B156-E5B22BBFA678}" type="pres">
      <dgm:prSet presAssocID="{28AE3D74-D036-443E-B822-8C714F1ACD92}" presName="linNode" presStyleCnt="0"/>
      <dgm:spPr/>
    </dgm:pt>
    <dgm:pt modelId="{2FA0C5D9-6D68-4D88-A98F-8B1FCB14BEA5}" type="pres">
      <dgm:prSet presAssocID="{28AE3D74-D036-443E-B822-8C714F1ACD92}" presName="parentText" presStyleLbl="node1" presStyleIdx="0" presStyleCnt="4" custScaleX="85418" custScaleY="44158" custLinFactNeighborX="1564" custLinFactNeighborY="-4192">
        <dgm:presLayoutVars>
          <dgm:chMax val="1"/>
          <dgm:bulletEnabled val="1"/>
        </dgm:presLayoutVars>
      </dgm:prSet>
      <dgm:spPr/>
      <dgm:t>
        <a:bodyPr/>
        <a:lstStyle/>
        <a:p>
          <a:endParaRPr lang="en-US"/>
        </a:p>
      </dgm:t>
    </dgm:pt>
    <dgm:pt modelId="{330FDD5D-6B14-490F-A0B9-AD1DBBB38270}" type="pres">
      <dgm:prSet presAssocID="{28AE3D74-D036-443E-B822-8C714F1ACD92}" presName="descendantText" presStyleLbl="alignAccFollowNode1" presStyleIdx="0" presStyleCnt="4">
        <dgm:presLayoutVars>
          <dgm:bulletEnabled val="1"/>
        </dgm:presLayoutVars>
      </dgm:prSet>
      <dgm:spPr/>
      <dgm:t>
        <a:bodyPr/>
        <a:lstStyle/>
        <a:p>
          <a:endParaRPr lang="en-US"/>
        </a:p>
      </dgm:t>
    </dgm:pt>
    <dgm:pt modelId="{E20717C8-536D-4969-85C5-BEE3EBA510BB}" type="pres">
      <dgm:prSet presAssocID="{4CEC0BC9-49F7-4E12-B2D0-57D32B26F482}" presName="sp" presStyleCnt="0"/>
      <dgm:spPr/>
    </dgm:pt>
    <dgm:pt modelId="{9419A2B3-1D1A-4137-BC75-245F7DE1403D}" type="pres">
      <dgm:prSet presAssocID="{B4706BC8-0D04-4D0A-8DAA-3FE5390B8A62}" presName="linNode" presStyleCnt="0"/>
      <dgm:spPr/>
    </dgm:pt>
    <dgm:pt modelId="{BEFAE865-C93A-4C22-8A10-10743B6835CB}" type="pres">
      <dgm:prSet presAssocID="{B4706BC8-0D04-4D0A-8DAA-3FE5390B8A62}" presName="parentText" presStyleLbl="node1" presStyleIdx="1" presStyleCnt="4" custScaleX="85418" custScaleY="44158">
        <dgm:presLayoutVars>
          <dgm:chMax val="1"/>
          <dgm:bulletEnabled val="1"/>
        </dgm:presLayoutVars>
      </dgm:prSet>
      <dgm:spPr/>
      <dgm:t>
        <a:bodyPr/>
        <a:lstStyle/>
        <a:p>
          <a:endParaRPr lang="en-US"/>
        </a:p>
      </dgm:t>
    </dgm:pt>
    <dgm:pt modelId="{34C4A475-BDFB-4C0D-906E-6F8143616D5D}" type="pres">
      <dgm:prSet presAssocID="{B4706BC8-0D04-4D0A-8DAA-3FE5390B8A62}" presName="descendantText" presStyleLbl="alignAccFollowNode1" presStyleIdx="1" presStyleCnt="4">
        <dgm:presLayoutVars>
          <dgm:bulletEnabled val="1"/>
        </dgm:presLayoutVars>
      </dgm:prSet>
      <dgm:spPr/>
      <dgm:t>
        <a:bodyPr/>
        <a:lstStyle/>
        <a:p>
          <a:endParaRPr lang="en-US"/>
        </a:p>
      </dgm:t>
    </dgm:pt>
    <dgm:pt modelId="{A9E60CD8-1BC2-49EB-A1B3-A0A919AFD105}" type="pres">
      <dgm:prSet presAssocID="{B4B387C2-7B8B-40FF-89C7-00B7BA51C7C5}" presName="sp" presStyleCnt="0"/>
      <dgm:spPr/>
    </dgm:pt>
    <dgm:pt modelId="{9A7E1D8D-50AD-4332-A28E-0E471BDFCA43}" type="pres">
      <dgm:prSet presAssocID="{053E9E17-5EE7-4F17-906A-BE3B772A6671}" presName="linNode" presStyleCnt="0"/>
      <dgm:spPr/>
    </dgm:pt>
    <dgm:pt modelId="{13CCC176-952C-4CCB-8DE7-1820BB144F6C}" type="pres">
      <dgm:prSet presAssocID="{053E9E17-5EE7-4F17-906A-BE3B772A6671}" presName="parentText" presStyleLbl="node1" presStyleIdx="2" presStyleCnt="4" custScaleX="85418" custScaleY="44158">
        <dgm:presLayoutVars>
          <dgm:chMax val="1"/>
          <dgm:bulletEnabled val="1"/>
        </dgm:presLayoutVars>
      </dgm:prSet>
      <dgm:spPr/>
      <dgm:t>
        <a:bodyPr/>
        <a:lstStyle/>
        <a:p>
          <a:endParaRPr lang="en-US"/>
        </a:p>
      </dgm:t>
    </dgm:pt>
    <dgm:pt modelId="{317F360D-2923-4624-9825-F6ED5E7B55F7}" type="pres">
      <dgm:prSet presAssocID="{053E9E17-5EE7-4F17-906A-BE3B772A6671}" presName="descendantText" presStyleLbl="alignAccFollowNode1" presStyleIdx="2" presStyleCnt="4">
        <dgm:presLayoutVars>
          <dgm:bulletEnabled val="1"/>
        </dgm:presLayoutVars>
      </dgm:prSet>
      <dgm:spPr/>
      <dgm:t>
        <a:bodyPr/>
        <a:lstStyle/>
        <a:p>
          <a:endParaRPr lang="en-US"/>
        </a:p>
      </dgm:t>
    </dgm:pt>
    <dgm:pt modelId="{B732671B-D774-4757-BED0-215662D211AB}" type="pres">
      <dgm:prSet presAssocID="{6B6DD565-FFBE-4AAF-B576-BBA89A8B0A93}" presName="sp" presStyleCnt="0"/>
      <dgm:spPr/>
    </dgm:pt>
    <dgm:pt modelId="{3DEC4D02-9F64-4E30-8C30-F39F7A4AC830}" type="pres">
      <dgm:prSet presAssocID="{94DBF3C4-FB81-4385-BCFC-A8586669E380}" presName="linNode" presStyleCnt="0"/>
      <dgm:spPr/>
    </dgm:pt>
    <dgm:pt modelId="{B65D04E1-2B9D-44C3-BF8D-A0B8319AB000}" type="pres">
      <dgm:prSet presAssocID="{94DBF3C4-FB81-4385-BCFC-A8586669E380}" presName="parentText" presStyleLbl="node1" presStyleIdx="3" presStyleCnt="4" custScaleX="85418" custScaleY="44158">
        <dgm:presLayoutVars>
          <dgm:chMax val="1"/>
          <dgm:bulletEnabled val="1"/>
        </dgm:presLayoutVars>
      </dgm:prSet>
      <dgm:spPr/>
      <dgm:t>
        <a:bodyPr/>
        <a:lstStyle/>
        <a:p>
          <a:endParaRPr lang="en-US"/>
        </a:p>
      </dgm:t>
    </dgm:pt>
    <dgm:pt modelId="{3CEA9A3D-72C9-4DCC-8353-BAD5A02676C7}" type="pres">
      <dgm:prSet presAssocID="{94DBF3C4-FB81-4385-BCFC-A8586669E380}" presName="descendantText" presStyleLbl="alignAccFollowNode1" presStyleIdx="3" presStyleCnt="4">
        <dgm:presLayoutVars>
          <dgm:bulletEnabled val="1"/>
        </dgm:presLayoutVars>
      </dgm:prSet>
      <dgm:spPr/>
      <dgm:t>
        <a:bodyPr/>
        <a:lstStyle/>
        <a:p>
          <a:endParaRPr lang="en-US"/>
        </a:p>
      </dgm:t>
    </dgm:pt>
  </dgm:ptLst>
  <dgm:cxnLst>
    <dgm:cxn modelId="{359C6DBF-0E37-44EB-9E82-B7B99434D580}" type="presOf" srcId="{0F56E87C-1106-4DCE-8A54-1469EF696E81}" destId="{317F360D-2923-4624-9825-F6ED5E7B55F7}" srcOrd="0" destOrd="0" presId="urn:microsoft.com/office/officeart/2005/8/layout/vList5"/>
    <dgm:cxn modelId="{3BA65064-91BF-46DD-BBDA-F665FB193F9E}" type="presOf" srcId="{28AE3D74-D036-443E-B822-8C714F1ACD92}" destId="{2FA0C5D9-6D68-4D88-A98F-8B1FCB14BEA5}" srcOrd="0" destOrd="0" presId="urn:microsoft.com/office/officeart/2005/8/layout/vList5"/>
    <dgm:cxn modelId="{AECBC64D-8C98-4815-ADFE-118E31743694}" type="presOf" srcId="{16500AA7-CA64-43CF-A05A-84455B71308F}" destId="{34C4A475-BDFB-4C0D-906E-6F8143616D5D}" srcOrd="0" destOrd="0" presId="urn:microsoft.com/office/officeart/2005/8/layout/vList5"/>
    <dgm:cxn modelId="{41DF05F4-F192-4FDE-9019-C7CF1495ADC8}" srcId="{94DBF3C4-FB81-4385-BCFC-A8586669E380}" destId="{40503921-2960-408F-A222-0CA4216AD909}" srcOrd="2" destOrd="0" parTransId="{FDD9EF50-042A-4716-9CB5-092C51F1DBC6}" sibTransId="{42E5A1AD-B0E1-4030-BB90-FBFA4ECE088B}"/>
    <dgm:cxn modelId="{5F0F5031-D77B-4DAF-A355-0CD4B83F9E8A}" type="presOf" srcId="{B4706BC8-0D04-4D0A-8DAA-3FE5390B8A62}" destId="{BEFAE865-C93A-4C22-8A10-10743B6835CB}" srcOrd="0" destOrd="0" presId="urn:microsoft.com/office/officeart/2005/8/layout/vList5"/>
    <dgm:cxn modelId="{9CF2DC53-4FD1-4D95-8505-0DD94CC5B9E7}" srcId="{3E405014-3A35-4112-A3C2-22909A91369E}" destId="{28AE3D74-D036-443E-B822-8C714F1ACD92}" srcOrd="0" destOrd="0" parTransId="{1256E45B-6626-4354-8F03-6D53773DBE85}" sibTransId="{4CEC0BC9-49F7-4E12-B2D0-57D32B26F482}"/>
    <dgm:cxn modelId="{ADED8AF8-934D-437F-AA6C-1A68E9BCDDA8}" srcId="{B4706BC8-0D04-4D0A-8DAA-3FE5390B8A62}" destId="{16500AA7-CA64-43CF-A05A-84455B71308F}" srcOrd="0" destOrd="0" parTransId="{6B550E61-F658-4C1D-8510-521B8C261A67}" sibTransId="{288DC029-087E-4B2E-8394-3864891442B7}"/>
    <dgm:cxn modelId="{0E6EAC1C-FC83-426C-BC04-25ACA878EECB}" type="presOf" srcId="{40503921-2960-408F-A222-0CA4216AD909}" destId="{3CEA9A3D-72C9-4DCC-8353-BAD5A02676C7}" srcOrd="0" destOrd="2" presId="urn:microsoft.com/office/officeart/2005/8/layout/vList5"/>
    <dgm:cxn modelId="{030ABFFB-8D19-4ADE-A6C2-AF17BB62F98E}" srcId="{053E9E17-5EE7-4F17-906A-BE3B772A6671}" destId="{0F56E87C-1106-4DCE-8A54-1469EF696E81}" srcOrd="0" destOrd="0" parTransId="{53D71728-03C8-44C6-8D5D-F0ACAAA18A6E}" sibTransId="{77488AD0-3C9F-4D83-A7AC-A33262237921}"/>
    <dgm:cxn modelId="{7C90381B-033E-449E-A3A4-7A231E26BDE8}" type="presOf" srcId="{E621AF83-ACCC-4080-BCFC-89C553402C67}" destId="{3CEA9A3D-72C9-4DCC-8353-BAD5A02676C7}" srcOrd="0" destOrd="1" presId="urn:microsoft.com/office/officeart/2005/8/layout/vList5"/>
    <dgm:cxn modelId="{4CA615AE-E988-4DD9-987A-AC8B25B281C7}" srcId="{3E405014-3A35-4112-A3C2-22909A91369E}" destId="{B4706BC8-0D04-4D0A-8DAA-3FE5390B8A62}" srcOrd="1" destOrd="0" parTransId="{09F1F425-FDD7-423A-8743-D4C9A680386F}" sibTransId="{B4B387C2-7B8B-40FF-89C7-00B7BA51C7C5}"/>
    <dgm:cxn modelId="{993C5810-CAFA-44C3-8852-AEDF1FBF595B}" type="presOf" srcId="{3E405014-3A35-4112-A3C2-22909A91369E}" destId="{6A0A302E-6045-4975-8A17-763FDC668DFB}" srcOrd="0" destOrd="0" presId="urn:microsoft.com/office/officeart/2005/8/layout/vList5"/>
    <dgm:cxn modelId="{49E8D665-A1C3-4135-AA14-BE1CCB5103E6}" type="presOf" srcId="{2E3B0AF3-E128-4839-BECF-05812DAA029D}" destId="{330FDD5D-6B14-490F-A0B9-AD1DBBB38270}" srcOrd="0" destOrd="0" presId="urn:microsoft.com/office/officeart/2005/8/layout/vList5"/>
    <dgm:cxn modelId="{13CBBE28-B1DA-4EC9-B74F-12873839CC9E}" srcId="{3E405014-3A35-4112-A3C2-22909A91369E}" destId="{053E9E17-5EE7-4F17-906A-BE3B772A6671}" srcOrd="2" destOrd="0" parTransId="{CA289783-397D-4F8A-8797-E208071D2460}" sibTransId="{6B6DD565-FFBE-4AAF-B576-BBA89A8B0A93}"/>
    <dgm:cxn modelId="{17F593CE-185C-4706-B137-338F59E1FF5B}" srcId="{94DBF3C4-FB81-4385-BCFC-A8586669E380}" destId="{E621AF83-ACCC-4080-BCFC-89C553402C67}" srcOrd="1" destOrd="0" parTransId="{90515DC2-84AC-4E9C-885A-DCDC8074279D}" sibTransId="{589D9685-4CEC-4520-8059-EA679F42138A}"/>
    <dgm:cxn modelId="{80F9FCA8-3258-444E-9E2F-91277F80466F}" srcId="{B4706BC8-0D04-4D0A-8DAA-3FE5390B8A62}" destId="{DB589972-6EC0-44B1-B725-38E8E6A4389C}" srcOrd="1" destOrd="0" parTransId="{0E877DC0-2346-4F14-B930-78009F4AC422}" sibTransId="{F218FC13-D73A-4A1E-8A98-C56B6F45BFD4}"/>
    <dgm:cxn modelId="{2618E734-D9C3-4287-B9C7-2996441767A5}" srcId="{94DBF3C4-FB81-4385-BCFC-A8586669E380}" destId="{CD4EC2BB-E91F-479F-8B40-A490D354DF41}" srcOrd="0" destOrd="0" parTransId="{D2C7ECA2-7D02-4DF3-88B5-6545931EBBEC}" sibTransId="{D1FE23D3-DAD5-40D8-A19B-344F3967AB4E}"/>
    <dgm:cxn modelId="{ADBB45C8-0C24-47AF-8D78-EB695789E41B}" type="presOf" srcId="{94DBF3C4-FB81-4385-BCFC-A8586669E380}" destId="{B65D04E1-2B9D-44C3-BF8D-A0B8319AB000}" srcOrd="0" destOrd="0" presId="urn:microsoft.com/office/officeart/2005/8/layout/vList5"/>
    <dgm:cxn modelId="{365BA3A5-D2AB-4AED-868F-D6A5D214528D}" srcId="{053E9E17-5EE7-4F17-906A-BE3B772A6671}" destId="{6AF74127-E049-4740-9F4D-08115F2178F4}" srcOrd="1" destOrd="0" parTransId="{3BDD3B6D-9395-4DEC-82D5-CDA84369E0B0}" sibTransId="{F88A4E4B-2FE1-4945-A6F2-C1484FE46CCA}"/>
    <dgm:cxn modelId="{D7FDBA79-48A4-4953-B332-D0AE71BEB6A0}" srcId="{3E405014-3A35-4112-A3C2-22909A91369E}" destId="{94DBF3C4-FB81-4385-BCFC-A8586669E380}" srcOrd="3" destOrd="0" parTransId="{A53438D6-BFEC-4941-BA90-966F0BA8318D}" sibTransId="{C08F3434-550B-46EC-8CC5-632C65B3D865}"/>
    <dgm:cxn modelId="{062FFF91-90F4-4A2F-B02C-3A26964D7CE1}" type="presOf" srcId="{4939F725-CF71-4466-9B75-D078478E95D2}" destId="{317F360D-2923-4624-9825-F6ED5E7B55F7}" srcOrd="0" destOrd="2" presId="urn:microsoft.com/office/officeart/2005/8/layout/vList5"/>
    <dgm:cxn modelId="{99F1DBD9-C660-48F5-8F09-A76BA2B712AC}" srcId="{28AE3D74-D036-443E-B822-8C714F1ACD92}" destId="{2E3B0AF3-E128-4839-BECF-05812DAA029D}" srcOrd="0" destOrd="0" parTransId="{1544BBB8-1117-4DF1-8FFD-B50304A6EA52}" sibTransId="{9EEF13EA-56C4-4DCA-9E81-B96D7C3E64AC}"/>
    <dgm:cxn modelId="{E10DE382-DAF7-4878-858C-E6D93E2E5F2C}" type="presOf" srcId="{053E9E17-5EE7-4F17-906A-BE3B772A6671}" destId="{13CCC176-952C-4CCB-8DE7-1820BB144F6C}" srcOrd="0" destOrd="0" presId="urn:microsoft.com/office/officeart/2005/8/layout/vList5"/>
    <dgm:cxn modelId="{1796ABDC-CC25-4DED-816C-D75C0FA898C3}" type="presOf" srcId="{CD4EC2BB-E91F-479F-8B40-A490D354DF41}" destId="{3CEA9A3D-72C9-4DCC-8353-BAD5A02676C7}" srcOrd="0" destOrd="0" presId="urn:microsoft.com/office/officeart/2005/8/layout/vList5"/>
    <dgm:cxn modelId="{525EFBD8-0659-4494-BAB0-22B181C5F21F}" type="presOf" srcId="{6AF74127-E049-4740-9F4D-08115F2178F4}" destId="{317F360D-2923-4624-9825-F6ED5E7B55F7}" srcOrd="0" destOrd="1" presId="urn:microsoft.com/office/officeart/2005/8/layout/vList5"/>
    <dgm:cxn modelId="{0C797059-F401-4175-96F5-18DA0B84F760}" srcId="{053E9E17-5EE7-4F17-906A-BE3B772A6671}" destId="{4939F725-CF71-4466-9B75-D078478E95D2}" srcOrd="2" destOrd="0" parTransId="{0D87197E-38AC-43BA-9142-2E69F476EFA5}" sibTransId="{B9487FAC-C991-45EC-80E9-244E3D1772A9}"/>
    <dgm:cxn modelId="{583A8050-3601-49AC-9C80-9C33882D52EA}" srcId="{28AE3D74-D036-443E-B822-8C714F1ACD92}" destId="{9AEF82F2-65E5-4D00-ACA2-38506D5B03BA}" srcOrd="1" destOrd="0" parTransId="{6FA607F7-FC2C-40AD-97AA-946ED70A954D}" sibTransId="{667DBB55-6E71-4BD1-B3CF-A6955E3CB735}"/>
    <dgm:cxn modelId="{C516D5C0-E5D9-4F63-BE0D-6F936B8FD4F6}" type="presOf" srcId="{9AEF82F2-65E5-4D00-ACA2-38506D5B03BA}" destId="{330FDD5D-6B14-490F-A0B9-AD1DBBB38270}" srcOrd="0" destOrd="1" presId="urn:microsoft.com/office/officeart/2005/8/layout/vList5"/>
    <dgm:cxn modelId="{29611B7A-443C-49AC-AC22-67D281507478}" type="presOf" srcId="{DB589972-6EC0-44B1-B725-38E8E6A4389C}" destId="{34C4A475-BDFB-4C0D-906E-6F8143616D5D}" srcOrd="0" destOrd="1" presId="urn:microsoft.com/office/officeart/2005/8/layout/vList5"/>
    <dgm:cxn modelId="{3AC3926F-8F9F-4C8D-9A89-5E14B313B076}" type="presParOf" srcId="{6A0A302E-6045-4975-8A17-763FDC668DFB}" destId="{246F6902-7384-423C-B156-E5B22BBFA678}" srcOrd="0" destOrd="0" presId="urn:microsoft.com/office/officeart/2005/8/layout/vList5"/>
    <dgm:cxn modelId="{6747EEC7-6504-4947-9F1B-9E9A83F3CAD9}" type="presParOf" srcId="{246F6902-7384-423C-B156-E5B22BBFA678}" destId="{2FA0C5D9-6D68-4D88-A98F-8B1FCB14BEA5}" srcOrd="0" destOrd="0" presId="urn:microsoft.com/office/officeart/2005/8/layout/vList5"/>
    <dgm:cxn modelId="{7EF1EEF9-0D84-4FC3-ABC2-F5BE9449C713}" type="presParOf" srcId="{246F6902-7384-423C-B156-E5B22BBFA678}" destId="{330FDD5D-6B14-490F-A0B9-AD1DBBB38270}" srcOrd="1" destOrd="0" presId="urn:microsoft.com/office/officeart/2005/8/layout/vList5"/>
    <dgm:cxn modelId="{EA6C3BEF-347D-43D1-B9B2-186C262A58E4}" type="presParOf" srcId="{6A0A302E-6045-4975-8A17-763FDC668DFB}" destId="{E20717C8-536D-4969-85C5-BEE3EBA510BB}" srcOrd="1" destOrd="0" presId="urn:microsoft.com/office/officeart/2005/8/layout/vList5"/>
    <dgm:cxn modelId="{A26A1872-EEEC-46BE-8864-0D3604FB443A}" type="presParOf" srcId="{6A0A302E-6045-4975-8A17-763FDC668DFB}" destId="{9419A2B3-1D1A-4137-BC75-245F7DE1403D}" srcOrd="2" destOrd="0" presId="urn:microsoft.com/office/officeart/2005/8/layout/vList5"/>
    <dgm:cxn modelId="{C10BB3DB-09CB-4D95-B2B8-5A2B2D0AF162}" type="presParOf" srcId="{9419A2B3-1D1A-4137-BC75-245F7DE1403D}" destId="{BEFAE865-C93A-4C22-8A10-10743B6835CB}" srcOrd="0" destOrd="0" presId="urn:microsoft.com/office/officeart/2005/8/layout/vList5"/>
    <dgm:cxn modelId="{B6DFE412-28E6-4CDD-AAC7-ED82FC9BA940}" type="presParOf" srcId="{9419A2B3-1D1A-4137-BC75-245F7DE1403D}" destId="{34C4A475-BDFB-4C0D-906E-6F8143616D5D}" srcOrd="1" destOrd="0" presId="urn:microsoft.com/office/officeart/2005/8/layout/vList5"/>
    <dgm:cxn modelId="{5C2BC87A-6912-46EC-B26D-92039D6360D1}" type="presParOf" srcId="{6A0A302E-6045-4975-8A17-763FDC668DFB}" destId="{A9E60CD8-1BC2-49EB-A1B3-A0A919AFD105}" srcOrd="3" destOrd="0" presId="urn:microsoft.com/office/officeart/2005/8/layout/vList5"/>
    <dgm:cxn modelId="{BB70F0F1-95C6-478E-BF80-DBD5BBFFB5C0}" type="presParOf" srcId="{6A0A302E-6045-4975-8A17-763FDC668DFB}" destId="{9A7E1D8D-50AD-4332-A28E-0E471BDFCA43}" srcOrd="4" destOrd="0" presId="urn:microsoft.com/office/officeart/2005/8/layout/vList5"/>
    <dgm:cxn modelId="{5C89B26B-142A-46B7-B594-E939323FFA94}" type="presParOf" srcId="{9A7E1D8D-50AD-4332-A28E-0E471BDFCA43}" destId="{13CCC176-952C-4CCB-8DE7-1820BB144F6C}" srcOrd="0" destOrd="0" presId="urn:microsoft.com/office/officeart/2005/8/layout/vList5"/>
    <dgm:cxn modelId="{4B1DB962-193F-464A-995C-2448700C1818}" type="presParOf" srcId="{9A7E1D8D-50AD-4332-A28E-0E471BDFCA43}" destId="{317F360D-2923-4624-9825-F6ED5E7B55F7}" srcOrd="1" destOrd="0" presId="urn:microsoft.com/office/officeart/2005/8/layout/vList5"/>
    <dgm:cxn modelId="{3F9AFAC8-9483-42FC-BEF0-DA361C51BFF4}" type="presParOf" srcId="{6A0A302E-6045-4975-8A17-763FDC668DFB}" destId="{B732671B-D774-4757-BED0-215662D211AB}" srcOrd="5" destOrd="0" presId="urn:microsoft.com/office/officeart/2005/8/layout/vList5"/>
    <dgm:cxn modelId="{FBACF0BB-0193-4C18-8952-716FC5E8B049}" type="presParOf" srcId="{6A0A302E-6045-4975-8A17-763FDC668DFB}" destId="{3DEC4D02-9F64-4E30-8C30-F39F7A4AC830}" srcOrd="6" destOrd="0" presId="urn:microsoft.com/office/officeart/2005/8/layout/vList5"/>
    <dgm:cxn modelId="{47AC2A42-CC3D-4864-9E93-30CD75804F2E}" type="presParOf" srcId="{3DEC4D02-9F64-4E30-8C30-F39F7A4AC830}" destId="{B65D04E1-2B9D-44C3-BF8D-A0B8319AB000}" srcOrd="0" destOrd="0" presId="urn:microsoft.com/office/officeart/2005/8/layout/vList5"/>
    <dgm:cxn modelId="{F69F7886-D3F2-4996-B701-0E4760066BBF}" type="presParOf" srcId="{3DEC4D02-9F64-4E30-8C30-F39F7A4AC830}" destId="{3CEA9A3D-72C9-4DCC-8353-BAD5A02676C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50BC-08C3-45C2-AB55-436F56AD264D}">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Why</a:t>
          </a:r>
          <a:endParaRPr lang="en-US" sz="3200" kern="1200" dirty="0"/>
        </a:p>
      </dsp:txBody>
      <dsp:txXfrm rot="-5400000">
        <a:off x="1" y="573596"/>
        <a:ext cx="1146297" cy="491270"/>
      </dsp:txXfrm>
    </dsp:sp>
    <dsp:sp modelId="{0394BD47-A2EC-4590-8D63-8A9B9F77A49E}">
      <dsp:nvSpPr>
        <dsp:cNvPr id="0" name=""/>
        <dsp:cNvSpPr/>
      </dsp:nvSpPr>
      <dsp:spPr>
        <a:xfrm rot="5400000">
          <a:off x="4155739" y="-2980840"/>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To build consideration of equality into public sector decision-making at every level</a:t>
          </a:r>
          <a:endParaRPr lang="en-US" sz="1800" kern="1200" dirty="0"/>
        </a:p>
      </dsp:txBody>
      <dsp:txXfrm rot="-5400000">
        <a:off x="1146298" y="80562"/>
        <a:ext cx="7031341" cy="960496"/>
      </dsp:txXfrm>
    </dsp:sp>
    <dsp:sp modelId="{A964378D-9956-4C34-BF89-B15D7D99A0DB}">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Who</a:t>
          </a:r>
          <a:endParaRPr lang="en-US" sz="3200" kern="1200" dirty="0"/>
        </a:p>
      </dsp:txBody>
      <dsp:txXfrm rot="-5400000">
        <a:off x="1" y="2017346"/>
        <a:ext cx="1146297" cy="491270"/>
      </dsp:txXfrm>
    </dsp:sp>
    <dsp:sp modelId="{3121E9BF-CB54-4372-8211-D5127436897D}">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Duty applies to public authorities and private bodies exercising public functions</a:t>
          </a:r>
          <a:endParaRPr lang="en-US" sz="1800" kern="1200" dirty="0"/>
        </a:p>
      </dsp:txBody>
      <dsp:txXfrm rot="-5400000">
        <a:off x="1146298" y="1496158"/>
        <a:ext cx="7031341" cy="960496"/>
      </dsp:txXfrm>
    </dsp:sp>
    <dsp:sp modelId="{6479810F-99C9-4545-9601-93D318631B9D}">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What</a:t>
          </a:r>
          <a:endParaRPr lang="en-US" sz="3200" kern="1200" dirty="0"/>
        </a:p>
      </dsp:txBody>
      <dsp:txXfrm rot="-5400000">
        <a:off x="1" y="3461096"/>
        <a:ext cx="1146297" cy="491270"/>
      </dsp:txXfrm>
    </dsp:sp>
    <dsp:sp modelId="{9F2C1A2B-F77E-4B93-AF4E-4A5C17BDC19F}">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Have regard to eliminating discrimination, harassment and victimisation</a:t>
          </a:r>
          <a:endParaRPr lang="en-US" sz="1800" kern="1200" dirty="0"/>
        </a:p>
        <a:p>
          <a:pPr marL="171450" lvl="1" indent="-171450" algn="l" defTabSz="800100">
            <a:lnSpc>
              <a:spcPct val="90000"/>
            </a:lnSpc>
            <a:spcBef>
              <a:spcPct val="0"/>
            </a:spcBef>
            <a:spcAft>
              <a:spcPct val="15000"/>
            </a:spcAft>
            <a:buChar char="••"/>
          </a:pPr>
          <a:r>
            <a:rPr lang="en-GB" sz="1800" kern="1200" dirty="0" smtClean="0"/>
            <a:t>Advance equality of opportunity between men and women</a:t>
          </a:r>
          <a:endParaRPr lang="en-US" sz="1800" kern="1200" dirty="0"/>
        </a:p>
        <a:p>
          <a:pPr marL="171450" lvl="1" indent="-171450" algn="l" defTabSz="800100">
            <a:lnSpc>
              <a:spcPct val="90000"/>
            </a:lnSpc>
            <a:spcBef>
              <a:spcPct val="0"/>
            </a:spcBef>
            <a:spcAft>
              <a:spcPct val="15000"/>
            </a:spcAft>
            <a:buChar char="••"/>
          </a:pPr>
          <a:r>
            <a:rPr lang="en-GB" sz="1800" kern="1200" dirty="0" smtClean="0"/>
            <a:t>Foster good relations between men and women</a:t>
          </a:r>
          <a:endParaRPr lang="en-US" sz="1800" kern="1200" dirty="0"/>
        </a:p>
      </dsp:txBody>
      <dsp:txXfrm rot="-5400000">
        <a:off x="1146298" y="2939908"/>
        <a:ext cx="7031341" cy="960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FDD5D-6B14-490F-A0B9-AD1DBBB38270}">
      <dsp:nvSpPr>
        <dsp:cNvPr id="0" name=""/>
        <dsp:cNvSpPr/>
      </dsp:nvSpPr>
      <dsp:spPr>
        <a:xfrm rot="5400000">
          <a:off x="4840010" y="-2092091"/>
          <a:ext cx="108022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smtClean="0"/>
            <a:t>Before any policy adopted or decision made</a:t>
          </a:r>
          <a:endParaRPr lang="en-US" sz="1900" kern="1200" dirty="0"/>
        </a:p>
        <a:p>
          <a:pPr marL="171450" lvl="1" indent="-171450" algn="l" defTabSz="844550">
            <a:lnSpc>
              <a:spcPct val="90000"/>
            </a:lnSpc>
            <a:spcBef>
              <a:spcPct val="0"/>
            </a:spcBef>
            <a:spcAft>
              <a:spcPct val="15000"/>
            </a:spcAft>
            <a:buChar char="••"/>
          </a:pPr>
          <a:r>
            <a:rPr lang="en-GB" sz="1900" kern="1200" dirty="0" smtClean="0"/>
            <a:t>Continues thereafter</a:t>
          </a:r>
          <a:endParaRPr lang="en-US" sz="1900" kern="1200" dirty="0"/>
        </a:p>
      </dsp:txBody>
      <dsp:txXfrm rot="-5400000">
        <a:off x="2746648" y="54003"/>
        <a:ext cx="5214212" cy="974756"/>
      </dsp:txXfrm>
    </dsp:sp>
    <dsp:sp modelId="{2FA0C5D9-6D68-4D88-A98F-8B1FCB14BEA5}">
      <dsp:nvSpPr>
        <dsp:cNvPr id="0" name=""/>
        <dsp:cNvSpPr/>
      </dsp:nvSpPr>
      <dsp:spPr>
        <a:xfrm>
          <a:off x="298382" y="186649"/>
          <a:ext cx="2530641" cy="5962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Timing</a:t>
          </a:r>
          <a:endParaRPr lang="en-US" sz="3000" kern="1200" dirty="0"/>
        </a:p>
      </dsp:txBody>
      <dsp:txXfrm>
        <a:off x="327489" y="215756"/>
        <a:ext cx="2472427" cy="538040"/>
      </dsp:txXfrm>
    </dsp:sp>
    <dsp:sp modelId="{34C4A475-BDFB-4C0D-906E-6F8143616D5D}">
      <dsp:nvSpPr>
        <dsp:cNvPr id="0" name=""/>
        <dsp:cNvSpPr/>
      </dsp:nvSpPr>
      <dsp:spPr>
        <a:xfrm rot="5400000">
          <a:off x="4840010" y="-944357"/>
          <a:ext cx="108022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smtClean="0"/>
            <a:t>Development of policy and broad practice</a:t>
          </a:r>
          <a:endParaRPr lang="en-US" sz="1900" kern="1200" dirty="0"/>
        </a:p>
        <a:p>
          <a:pPr marL="171450" lvl="1" indent="-171450" algn="l" defTabSz="844550">
            <a:lnSpc>
              <a:spcPct val="90000"/>
            </a:lnSpc>
            <a:spcBef>
              <a:spcPct val="0"/>
            </a:spcBef>
            <a:spcAft>
              <a:spcPct val="15000"/>
            </a:spcAft>
            <a:buChar char="••"/>
          </a:pPr>
          <a:r>
            <a:rPr lang="en-GB" sz="1900" kern="1200" dirty="0" smtClean="0"/>
            <a:t>Particular decisions in individual cases</a:t>
          </a:r>
          <a:endParaRPr lang="en-US" sz="1900" kern="1200" dirty="0"/>
        </a:p>
      </dsp:txBody>
      <dsp:txXfrm rot="-5400000">
        <a:off x="2746648" y="1201737"/>
        <a:ext cx="5214212" cy="974756"/>
      </dsp:txXfrm>
    </dsp:sp>
    <dsp:sp modelId="{BEFAE865-C93A-4C22-8A10-10743B6835CB}">
      <dsp:nvSpPr>
        <dsp:cNvPr id="0" name=""/>
        <dsp:cNvSpPr/>
      </dsp:nvSpPr>
      <dsp:spPr>
        <a:xfrm>
          <a:off x="216007" y="1390987"/>
          <a:ext cx="2530641" cy="5962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Scope</a:t>
          </a:r>
          <a:endParaRPr lang="en-US" sz="3000" kern="1200" dirty="0"/>
        </a:p>
      </dsp:txBody>
      <dsp:txXfrm>
        <a:off x="245114" y="1420094"/>
        <a:ext cx="2472427" cy="538040"/>
      </dsp:txXfrm>
    </dsp:sp>
    <dsp:sp modelId="{317F360D-2923-4624-9825-F6ED5E7B55F7}">
      <dsp:nvSpPr>
        <dsp:cNvPr id="0" name=""/>
        <dsp:cNvSpPr/>
      </dsp:nvSpPr>
      <dsp:spPr>
        <a:xfrm rot="5400000">
          <a:off x="4840010" y="203376"/>
          <a:ext cx="108022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smtClean="0"/>
            <a:t>Conscientiousness</a:t>
          </a:r>
          <a:endParaRPr lang="en-US" sz="1900" kern="1200" dirty="0"/>
        </a:p>
        <a:p>
          <a:pPr marL="171450" lvl="1" indent="-171450" algn="l" defTabSz="844550">
            <a:lnSpc>
              <a:spcPct val="90000"/>
            </a:lnSpc>
            <a:spcBef>
              <a:spcPct val="0"/>
            </a:spcBef>
            <a:spcAft>
              <a:spcPct val="15000"/>
            </a:spcAft>
            <a:buChar char="••"/>
          </a:pPr>
          <a:r>
            <a:rPr lang="en-GB" sz="1900" kern="1200" dirty="0" smtClean="0"/>
            <a:t>Rigour</a:t>
          </a:r>
          <a:endParaRPr lang="en-US" sz="1900" kern="1200" dirty="0"/>
        </a:p>
        <a:p>
          <a:pPr marL="171450" lvl="1" indent="-171450" algn="l" defTabSz="844550">
            <a:lnSpc>
              <a:spcPct val="90000"/>
            </a:lnSpc>
            <a:spcBef>
              <a:spcPct val="0"/>
            </a:spcBef>
            <a:spcAft>
              <a:spcPct val="15000"/>
            </a:spcAft>
            <a:buChar char="••"/>
          </a:pPr>
          <a:r>
            <a:rPr lang="en-GB" sz="1900" kern="1200" dirty="0" smtClean="0"/>
            <a:t>Open mind</a:t>
          </a:r>
          <a:endParaRPr lang="en-US" sz="1900" kern="1200" dirty="0"/>
        </a:p>
      </dsp:txBody>
      <dsp:txXfrm rot="-5400000">
        <a:off x="2746648" y="2349470"/>
        <a:ext cx="5214212" cy="974756"/>
      </dsp:txXfrm>
    </dsp:sp>
    <dsp:sp modelId="{13CCC176-952C-4CCB-8DE7-1820BB144F6C}">
      <dsp:nvSpPr>
        <dsp:cNvPr id="0" name=""/>
        <dsp:cNvSpPr/>
      </dsp:nvSpPr>
      <dsp:spPr>
        <a:xfrm>
          <a:off x="216007" y="2538721"/>
          <a:ext cx="2530641" cy="5962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Approach</a:t>
          </a:r>
          <a:endParaRPr lang="en-US" sz="3000" kern="1200" dirty="0"/>
        </a:p>
      </dsp:txBody>
      <dsp:txXfrm>
        <a:off x="245114" y="2567828"/>
        <a:ext cx="2472427" cy="538040"/>
      </dsp:txXfrm>
    </dsp:sp>
    <dsp:sp modelId="{3CEA9A3D-72C9-4DCC-8353-BAD5A02676C7}">
      <dsp:nvSpPr>
        <dsp:cNvPr id="0" name=""/>
        <dsp:cNvSpPr/>
      </dsp:nvSpPr>
      <dsp:spPr>
        <a:xfrm rot="5400000">
          <a:off x="4840010" y="1351110"/>
          <a:ext cx="108022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smtClean="0"/>
            <a:t>Equality impact assessment</a:t>
          </a:r>
          <a:endParaRPr lang="en-US" sz="1900" kern="1200" dirty="0"/>
        </a:p>
        <a:p>
          <a:pPr marL="171450" lvl="1" indent="-171450" algn="l" defTabSz="844550">
            <a:lnSpc>
              <a:spcPct val="90000"/>
            </a:lnSpc>
            <a:spcBef>
              <a:spcPct val="0"/>
            </a:spcBef>
            <a:spcAft>
              <a:spcPct val="15000"/>
            </a:spcAft>
            <a:buChar char="••"/>
          </a:pPr>
          <a:r>
            <a:rPr lang="en-GB" sz="1900" kern="1200" dirty="0" smtClean="0"/>
            <a:t>Data collection</a:t>
          </a:r>
          <a:endParaRPr lang="en-US" sz="1900" kern="1200" dirty="0"/>
        </a:p>
        <a:p>
          <a:pPr marL="171450" lvl="1" indent="-171450" algn="l" defTabSz="844550">
            <a:lnSpc>
              <a:spcPct val="90000"/>
            </a:lnSpc>
            <a:spcBef>
              <a:spcPct val="0"/>
            </a:spcBef>
            <a:spcAft>
              <a:spcPct val="15000"/>
            </a:spcAft>
            <a:buChar char="••"/>
          </a:pPr>
          <a:r>
            <a:rPr lang="en-GB" sz="1900" kern="1200" dirty="0" smtClean="0"/>
            <a:t>Action plan</a:t>
          </a:r>
          <a:endParaRPr lang="en-US" sz="1900" kern="1200" dirty="0"/>
        </a:p>
      </dsp:txBody>
      <dsp:txXfrm rot="-5400000">
        <a:off x="2746648" y="3497204"/>
        <a:ext cx="5214212" cy="974756"/>
      </dsp:txXfrm>
    </dsp:sp>
    <dsp:sp modelId="{B65D04E1-2B9D-44C3-BF8D-A0B8319AB000}">
      <dsp:nvSpPr>
        <dsp:cNvPr id="0" name=""/>
        <dsp:cNvSpPr/>
      </dsp:nvSpPr>
      <dsp:spPr>
        <a:xfrm>
          <a:off x="216007" y="3686455"/>
          <a:ext cx="2530641" cy="5962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Specific duties</a:t>
          </a:r>
          <a:endParaRPr lang="en-US" sz="3000" kern="1200" dirty="0"/>
        </a:p>
      </dsp:txBody>
      <dsp:txXfrm>
        <a:off x="245114" y="3715562"/>
        <a:ext cx="2472427" cy="5380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F2424-B771-4F30-B4B9-FEE5B0154550}" type="datetimeFigureOut">
              <a:rPr lang="en-US" smtClean="0"/>
              <a:t>11/7/2011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1613F-FABA-47E9-8216-7ADEC1D16F02}" type="slidenum">
              <a:rPr lang="en-US" smtClean="0"/>
              <a:t>‹#›</a:t>
            </a:fld>
            <a:endParaRPr lang="en-US" dirty="0"/>
          </a:p>
        </p:txBody>
      </p:sp>
    </p:spTree>
    <p:extLst>
      <p:ext uri="{BB962C8B-B14F-4D97-AF65-F5344CB8AC3E}">
        <p14:creationId xmlns:p14="http://schemas.microsoft.com/office/powerpoint/2010/main" val="305860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1613F-FABA-47E9-8216-7ADEC1D16F02}"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75C80-C621-49CC-93E3-B5711A2944E4}" type="datetimeFigureOut">
              <a:rPr lang="en-US" smtClean="0"/>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29223E-D1D0-48E5-BC55-54445F5CEF3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75C80-C621-49CC-93E3-B5711A2944E4}" type="datetimeFigureOut">
              <a:rPr lang="en-US" smtClean="0"/>
              <a:t>11/7/2011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9223E-D1D0-48E5-BC55-54445F5CEF3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GB" b="1" dirty="0" smtClean="0">
                <a:solidFill>
                  <a:srgbClr val="C00000"/>
                </a:solidFill>
              </a:rPr>
              <a:t>Gender and Access to Justice</a:t>
            </a:r>
            <a:endParaRPr lang="en-US" b="1" dirty="0">
              <a:solidFill>
                <a:srgbClr val="C00000"/>
              </a:solidFill>
            </a:endParaRPr>
          </a:p>
        </p:txBody>
      </p:sp>
      <p:sp>
        <p:nvSpPr>
          <p:cNvPr id="3" name="Subtitle 2"/>
          <p:cNvSpPr>
            <a:spLocks noGrp="1"/>
          </p:cNvSpPr>
          <p:nvPr>
            <p:ph type="subTitle" idx="1"/>
          </p:nvPr>
        </p:nvSpPr>
        <p:spPr>
          <a:xfrm>
            <a:off x="1763688" y="5301208"/>
            <a:ext cx="6400800" cy="1224136"/>
          </a:xfrm>
        </p:spPr>
        <p:txBody>
          <a:bodyPr/>
          <a:lstStyle/>
          <a:p>
            <a:r>
              <a:rPr lang="en-GB" dirty="0" smtClean="0"/>
              <a:t>Gender and the Law, </a:t>
            </a:r>
          </a:p>
          <a:p>
            <a:r>
              <a:rPr lang="en-GB" sz="2800" dirty="0" smtClean="0"/>
              <a:t>November 17th-18th 2011, St Lucia</a:t>
            </a:r>
            <a:endParaRPr lang="en-US" sz="2800" dirty="0"/>
          </a:p>
        </p:txBody>
      </p:sp>
      <p:sp>
        <p:nvSpPr>
          <p:cNvPr id="4" name="TextBox 3"/>
          <p:cNvSpPr txBox="1"/>
          <p:nvPr/>
        </p:nvSpPr>
        <p:spPr>
          <a:xfrm>
            <a:off x="3851920" y="4725144"/>
            <a:ext cx="2058449" cy="523220"/>
          </a:xfrm>
          <a:prstGeom prst="rect">
            <a:avLst/>
          </a:prstGeom>
          <a:noFill/>
        </p:spPr>
        <p:txBody>
          <a:bodyPr wrap="none" rtlCol="0">
            <a:spAutoFit/>
          </a:bodyPr>
          <a:lstStyle/>
          <a:p>
            <a:r>
              <a:rPr lang="en-GB" sz="2800" dirty="0" smtClean="0"/>
              <a:t> Mary Stacey</a:t>
            </a:r>
            <a:endParaRPr lang="en-US" sz="2800" dirty="0"/>
          </a:p>
        </p:txBody>
      </p:sp>
      <p:pic>
        <p:nvPicPr>
          <p:cNvPr id="5" name="Picture 4" descr="imagesCARFQWE6.jpg"/>
          <p:cNvPicPr>
            <a:picLocks noChangeAspect="1"/>
          </p:cNvPicPr>
          <p:nvPr/>
        </p:nvPicPr>
        <p:blipFill>
          <a:blip r:embed="rId3" cstate="print"/>
          <a:stretch>
            <a:fillRect/>
          </a:stretch>
        </p:blipFill>
        <p:spPr>
          <a:xfrm>
            <a:off x="2123728" y="1700808"/>
            <a:ext cx="4931277" cy="282261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Barriers to justice</a:t>
            </a:r>
            <a:endParaRPr lang="en-US" dirty="0">
              <a:solidFill>
                <a:srgbClr val="C00000"/>
              </a:solidFill>
            </a:endParaRPr>
          </a:p>
        </p:txBody>
      </p:sp>
      <p:sp>
        <p:nvSpPr>
          <p:cNvPr id="3" name="Content Placeholder 2"/>
          <p:cNvSpPr>
            <a:spLocks noGrp="1"/>
          </p:cNvSpPr>
          <p:nvPr>
            <p:ph idx="1"/>
          </p:nvPr>
        </p:nvSpPr>
        <p:spPr/>
        <p:txBody>
          <a:bodyPr/>
          <a:lstStyle/>
          <a:p>
            <a:r>
              <a:rPr lang="en-GB" dirty="0" smtClean="0"/>
              <a:t>Difficulties with proof and evidence</a:t>
            </a:r>
          </a:p>
          <a:p>
            <a:r>
              <a:rPr lang="en-GB" dirty="0" smtClean="0"/>
              <a:t>Burden of proof in discrimination claims</a:t>
            </a:r>
          </a:p>
          <a:p>
            <a:r>
              <a:rPr lang="en-GB" dirty="0" smtClean="0"/>
              <a:t>Statutory questionnaire procedure</a:t>
            </a:r>
          </a:p>
          <a:p>
            <a:r>
              <a:rPr lang="en-GB" dirty="0" smtClean="0"/>
              <a:t>The drawing of inferences</a:t>
            </a:r>
          </a:p>
          <a:p>
            <a:r>
              <a:rPr lang="en-GB" dirty="0" smtClean="0"/>
              <a:t>Right to privacy v. public hearings and a transparent judicial process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Sexual offences and criminal justice</a:t>
            </a:r>
            <a:endParaRPr lang="en-US" dirty="0">
              <a:solidFill>
                <a:srgbClr val="C00000"/>
              </a:solidFill>
            </a:endParaRPr>
          </a:p>
        </p:txBody>
      </p:sp>
      <p:sp>
        <p:nvSpPr>
          <p:cNvPr id="3" name="Content Placeholder 2"/>
          <p:cNvSpPr>
            <a:spLocks noGrp="1"/>
          </p:cNvSpPr>
          <p:nvPr>
            <p:ph idx="1"/>
          </p:nvPr>
        </p:nvSpPr>
        <p:spPr/>
        <p:txBody>
          <a:bodyPr/>
          <a:lstStyle/>
          <a:p>
            <a:r>
              <a:rPr lang="en-GB" dirty="0" smtClean="0"/>
              <a:t>Under reporting of sexual offences</a:t>
            </a:r>
          </a:p>
          <a:p>
            <a:r>
              <a:rPr lang="en-GB" dirty="0" smtClean="0"/>
              <a:t>Difficulties with police investigation and prosecution</a:t>
            </a:r>
          </a:p>
          <a:p>
            <a:r>
              <a:rPr lang="en-GB" dirty="0" smtClean="0"/>
              <a:t>Effective case management</a:t>
            </a:r>
          </a:p>
          <a:p>
            <a:r>
              <a:rPr lang="en-GB" dirty="0" smtClean="0"/>
              <a:t>Special measures at trial</a:t>
            </a:r>
          </a:p>
          <a:p>
            <a:r>
              <a:rPr lang="en-GB" dirty="0" smtClean="0"/>
              <a:t>Particular problems: consent and alcohol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The role of the judiciary</a:t>
            </a:r>
            <a:endParaRPr lang="en-US" dirty="0">
              <a:solidFill>
                <a:srgbClr val="C00000"/>
              </a:solidFill>
            </a:endParaRPr>
          </a:p>
        </p:txBody>
      </p:sp>
      <p:sp>
        <p:nvSpPr>
          <p:cNvPr id="3" name="Content Placeholder 2"/>
          <p:cNvSpPr>
            <a:spLocks noGrp="1"/>
          </p:cNvSpPr>
          <p:nvPr>
            <p:ph idx="1"/>
          </p:nvPr>
        </p:nvSpPr>
        <p:spPr/>
        <p:txBody>
          <a:bodyPr/>
          <a:lstStyle/>
          <a:p>
            <a:r>
              <a:rPr lang="en-GB" dirty="0" smtClean="0"/>
              <a:t>Equal Treatment Advisory Committee</a:t>
            </a:r>
          </a:p>
          <a:p>
            <a:r>
              <a:rPr lang="en-GB" dirty="0" smtClean="0"/>
              <a:t>Judicial training in equality and diversity</a:t>
            </a:r>
          </a:p>
          <a:p>
            <a:r>
              <a:rPr lang="en-GB" dirty="0" smtClean="0"/>
              <a:t>Perception of court users: parties, witnesses, public, press &amp; advocates</a:t>
            </a:r>
          </a:p>
          <a:p>
            <a:r>
              <a:rPr lang="en-GB" dirty="0" smtClean="0"/>
              <a:t>Impact on proceedings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Particular problems of equal pay</a:t>
            </a:r>
            <a:endParaRPr lang="en-US" dirty="0">
              <a:solidFill>
                <a:srgbClr val="C00000"/>
              </a:solidFill>
            </a:endParaRPr>
          </a:p>
        </p:txBody>
      </p:sp>
      <p:sp>
        <p:nvSpPr>
          <p:cNvPr id="3" name="Content Placeholder 2"/>
          <p:cNvSpPr>
            <a:spLocks noGrp="1"/>
          </p:cNvSpPr>
          <p:nvPr>
            <p:ph idx="1"/>
          </p:nvPr>
        </p:nvSpPr>
        <p:spPr/>
        <p:txBody>
          <a:bodyPr/>
          <a:lstStyle/>
          <a:p>
            <a:r>
              <a:rPr lang="en-GB" dirty="0" smtClean="0"/>
              <a:t>Enduring pay gap between men and women</a:t>
            </a:r>
          </a:p>
          <a:p>
            <a:r>
              <a:rPr lang="en-GB" dirty="0" smtClean="0"/>
              <a:t>Job evaluation systems</a:t>
            </a:r>
          </a:p>
          <a:p>
            <a:r>
              <a:rPr lang="en-GB" dirty="0" smtClean="0"/>
              <a:t>Evolving workplaces and roles</a:t>
            </a:r>
          </a:p>
          <a:p>
            <a:r>
              <a:rPr lang="en-GB" dirty="0" smtClean="0"/>
              <a:t>Cost of litigation</a:t>
            </a:r>
          </a:p>
          <a:p>
            <a:r>
              <a:rPr lang="en-GB" dirty="0" smtClean="0"/>
              <a:t>Length of proceedings</a:t>
            </a:r>
          </a:p>
          <a:p>
            <a:r>
              <a:rPr lang="en-GB" dirty="0" smtClean="0"/>
              <a:t>Cost of settlement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Public sector equality duty (1)</a:t>
            </a:r>
            <a:endParaRPr lang="en-US"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Public sector equality duty (2)</a:t>
            </a:r>
            <a:endParaRPr lang="en-US"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Public sector equality duty (3)</a:t>
            </a:r>
            <a:endParaRPr lang="en-US" dirty="0">
              <a:solidFill>
                <a:srgbClr val="C00000"/>
              </a:solidFill>
            </a:endParaRPr>
          </a:p>
        </p:txBody>
      </p:sp>
      <p:sp>
        <p:nvSpPr>
          <p:cNvPr id="3" name="Content Placeholder 2"/>
          <p:cNvSpPr>
            <a:spLocks noGrp="1"/>
          </p:cNvSpPr>
          <p:nvPr>
            <p:ph idx="1"/>
          </p:nvPr>
        </p:nvSpPr>
        <p:spPr/>
        <p:txBody>
          <a:bodyPr>
            <a:normAutofit/>
          </a:bodyPr>
          <a:lstStyle/>
          <a:p>
            <a:pPr>
              <a:buNone/>
            </a:pPr>
            <a:r>
              <a:rPr lang="en-GB" dirty="0" smtClean="0"/>
              <a:t>“	An important reason why the laws of discrimination have moved from derision, to acceptance, to respect over the last three decades has been the recognition of the importance not only of respecting rights but also of doing so visibly and clearly by recording the fact.”</a:t>
            </a:r>
          </a:p>
          <a:p>
            <a:pPr algn="r">
              <a:buNone/>
            </a:pPr>
            <a:r>
              <a:rPr lang="en-GB" dirty="0"/>
              <a:t>	</a:t>
            </a:r>
            <a:r>
              <a:rPr lang="en-GB" sz="2400" i="1" dirty="0" smtClean="0"/>
              <a:t>R (Chavda) v Harrow LBC [2007] EWHC3064 (admin)</a:t>
            </a:r>
            <a:endParaRPr lang="en-US" sz="24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257</Words>
  <Application>Microsoft Office PowerPoint</Application>
  <PresentationFormat>On-screen Show (4:3)</PresentationFormat>
  <Paragraphs>63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Gender and Access to Justice</vt:lpstr>
      <vt:lpstr>Barriers to justice</vt:lpstr>
      <vt:lpstr>Sexual offences and criminal justice</vt:lpstr>
      <vt:lpstr>The role of the judiciary</vt:lpstr>
      <vt:lpstr>Particular problems of equal pay</vt:lpstr>
      <vt:lpstr>Public sector equality duty (1)</vt:lpstr>
      <vt:lpstr>Public sector equality duty (2)</vt:lpstr>
      <vt:lpstr>Public sector equality duty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Access to Justice</dc:title>
  <dc:creator>Windows User</dc:creator>
  <cp:lastModifiedBy>Alana</cp:lastModifiedBy>
  <cp:revision>5</cp:revision>
  <dcterms:created xsi:type="dcterms:W3CDTF">2011-11-06T21:16:10Z</dcterms:created>
  <dcterms:modified xsi:type="dcterms:W3CDTF">2011-11-07T14:33:55Z</dcterms:modified>
</cp:coreProperties>
</file>