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32"/>
  </p:handoutMasterIdLst>
  <p:sldIdLst>
    <p:sldId id="256" r:id="rId2"/>
    <p:sldId id="257" r:id="rId3"/>
    <p:sldId id="294" r:id="rId4"/>
    <p:sldId id="266" r:id="rId5"/>
    <p:sldId id="268" r:id="rId6"/>
    <p:sldId id="267" r:id="rId7"/>
    <p:sldId id="264" r:id="rId8"/>
    <p:sldId id="293" r:id="rId9"/>
    <p:sldId id="271" r:id="rId10"/>
    <p:sldId id="259" r:id="rId11"/>
    <p:sldId id="272" r:id="rId12"/>
    <p:sldId id="269" r:id="rId13"/>
    <p:sldId id="270" r:id="rId14"/>
    <p:sldId id="273" r:id="rId15"/>
    <p:sldId id="277" r:id="rId16"/>
    <p:sldId id="261" r:id="rId17"/>
    <p:sldId id="278" r:id="rId18"/>
    <p:sldId id="279" r:id="rId19"/>
    <p:sldId id="280" r:id="rId20"/>
    <p:sldId id="281" r:id="rId21"/>
    <p:sldId id="287" r:id="rId22"/>
    <p:sldId id="282" r:id="rId23"/>
    <p:sldId id="283" r:id="rId24"/>
    <p:sldId id="288" r:id="rId25"/>
    <p:sldId id="284" r:id="rId26"/>
    <p:sldId id="285" r:id="rId27"/>
    <p:sldId id="289" r:id="rId28"/>
    <p:sldId id="291" r:id="rId29"/>
    <p:sldId id="290" r:id="rId30"/>
    <p:sldId id="25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DB1074-8F60-4C7E-B86F-A5AC7C3A94A9}" type="doc">
      <dgm:prSet loTypeId="urn:microsoft.com/office/officeart/2005/8/layout/arrow5" loCatId="process" qsTypeId="urn:microsoft.com/office/officeart/2005/8/quickstyle/simple1" qsCatId="simple" csTypeId="urn:microsoft.com/office/officeart/2005/8/colors/accent1_2" csCatId="accent1" phldr="1"/>
      <dgm:spPr/>
    </dgm:pt>
    <dgm:pt modelId="{04E624BF-0A80-493A-ADF8-8DF9A3B7DCFB}">
      <dgm:prSet phldrT="[Text]"/>
      <dgm:spPr/>
      <dgm:t>
        <a:bodyPr/>
        <a:lstStyle/>
        <a:p>
          <a:r>
            <a:rPr lang="en-029" dirty="0" smtClean="0"/>
            <a:t>JUDICIAL INDEPENDENCE: Judges must have freedom to do so without favour/fear </a:t>
          </a:r>
          <a:endParaRPr lang="en-029" dirty="0"/>
        </a:p>
      </dgm:t>
    </dgm:pt>
    <dgm:pt modelId="{82E7F6D1-C7BE-4D95-BF69-3E37DD45B7D5}" type="parTrans" cxnId="{36254A81-F680-4742-8234-E1D20ED5ED1E}">
      <dgm:prSet/>
      <dgm:spPr/>
      <dgm:t>
        <a:bodyPr/>
        <a:lstStyle/>
        <a:p>
          <a:endParaRPr lang="en-029"/>
        </a:p>
      </dgm:t>
    </dgm:pt>
    <dgm:pt modelId="{78B47D95-5436-40EE-8E75-C092C5203A2D}" type="sibTrans" cxnId="{36254A81-F680-4742-8234-E1D20ED5ED1E}">
      <dgm:prSet/>
      <dgm:spPr/>
      <dgm:t>
        <a:bodyPr/>
        <a:lstStyle/>
        <a:p>
          <a:endParaRPr lang="en-029"/>
        </a:p>
      </dgm:t>
    </dgm:pt>
    <dgm:pt modelId="{2EFFF3C5-2C51-4917-AC76-D2B8DAE16773}">
      <dgm:prSet phldrT="[Text]"/>
      <dgm:spPr/>
      <dgm:t>
        <a:bodyPr/>
        <a:lstStyle/>
        <a:p>
          <a:r>
            <a:rPr lang="en-029" dirty="0" smtClean="0"/>
            <a:t>THE RULE OF LAW: Judges have an overriding duty to apply the law</a:t>
          </a:r>
          <a:endParaRPr lang="en-029" dirty="0"/>
        </a:p>
      </dgm:t>
    </dgm:pt>
    <dgm:pt modelId="{2BEE52F5-7564-41AF-8721-10E53C785E7B}" type="parTrans" cxnId="{331ACF23-3408-4DCF-B357-7724028B4F88}">
      <dgm:prSet/>
      <dgm:spPr/>
    </dgm:pt>
    <dgm:pt modelId="{4A9501F5-7BCE-467B-9D40-9415ACD3243C}" type="sibTrans" cxnId="{331ACF23-3408-4DCF-B357-7724028B4F88}">
      <dgm:prSet/>
      <dgm:spPr/>
    </dgm:pt>
    <dgm:pt modelId="{B4FE521A-F105-4A92-8677-53F39E394C41}" type="pres">
      <dgm:prSet presAssocID="{A7DB1074-8F60-4C7E-B86F-A5AC7C3A94A9}" presName="diagram" presStyleCnt="0">
        <dgm:presLayoutVars>
          <dgm:dir/>
          <dgm:resizeHandles val="exact"/>
        </dgm:presLayoutVars>
      </dgm:prSet>
      <dgm:spPr/>
    </dgm:pt>
    <dgm:pt modelId="{AC3964B8-68CC-4074-8EF7-EA6CAA56D4A7}" type="pres">
      <dgm:prSet presAssocID="{2EFFF3C5-2C51-4917-AC76-D2B8DAE16773}" presName="arrow" presStyleLbl="node1" presStyleIdx="0" presStyleCnt="2">
        <dgm:presLayoutVars>
          <dgm:bulletEnabled val="1"/>
        </dgm:presLayoutVars>
      </dgm:prSet>
      <dgm:spPr/>
      <dgm:t>
        <a:bodyPr/>
        <a:lstStyle/>
        <a:p>
          <a:endParaRPr lang="en-029"/>
        </a:p>
      </dgm:t>
    </dgm:pt>
    <dgm:pt modelId="{445F1528-6E24-45C8-A290-A91C8285031D}" type="pres">
      <dgm:prSet presAssocID="{04E624BF-0A80-493A-ADF8-8DF9A3B7DCFB}" presName="arrow" presStyleLbl="node1" presStyleIdx="1" presStyleCnt="2">
        <dgm:presLayoutVars>
          <dgm:bulletEnabled val="1"/>
        </dgm:presLayoutVars>
      </dgm:prSet>
      <dgm:spPr/>
      <dgm:t>
        <a:bodyPr/>
        <a:lstStyle/>
        <a:p>
          <a:endParaRPr lang="en-029"/>
        </a:p>
      </dgm:t>
    </dgm:pt>
  </dgm:ptLst>
  <dgm:cxnLst>
    <dgm:cxn modelId="{36254A81-F680-4742-8234-E1D20ED5ED1E}" srcId="{A7DB1074-8F60-4C7E-B86F-A5AC7C3A94A9}" destId="{04E624BF-0A80-493A-ADF8-8DF9A3B7DCFB}" srcOrd="1" destOrd="0" parTransId="{82E7F6D1-C7BE-4D95-BF69-3E37DD45B7D5}" sibTransId="{78B47D95-5436-40EE-8E75-C092C5203A2D}"/>
    <dgm:cxn modelId="{331ACF23-3408-4DCF-B357-7724028B4F88}" srcId="{A7DB1074-8F60-4C7E-B86F-A5AC7C3A94A9}" destId="{2EFFF3C5-2C51-4917-AC76-D2B8DAE16773}" srcOrd="0" destOrd="0" parTransId="{2BEE52F5-7564-41AF-8721-10E53C785E7B}" sibTransId="{4A9501F5-7BCE-467B-9D40-9415ACD3243C}"/>
    <dgm:cxn modelId="{D7910CB1-081D-4BD8-B89E-EF9539BC3DD4}" type="presOf" srcId="{A7DB1074-8F60-4C7E-B86F-A5AC7C3A94A9}" destId="{B4FE521A-F105-4A92-8677-53F39E394C41}" srcOrd="0" destOrd="0" presId="urn:microsoft.com/office/officeart/2005/8/layout/arrow5"/>
    <dgm:cxn modelId="{FB01E653-DD97-4FA3-A904-8FD03E4FC079}" type="presOf" srcId="{04E624BF-0A80-493A-ADF8-8DF9A3B7DCFB}" destId="{445F1528-6E24-45C8-A290-A91C8285031D}" srcOrd="0" destOrd="0" presId="urn:microsoft.com/office/officeart/2005/8/layout/arrow5"/>
    <dgm:cxn modelId="{6EE0A0CF-8A2B-4829-928E-A0D4973222C9}" type="presOf" srcId="{2EFFF3C5-2C51-4917-AC76-D2B8DAE16773}" destId="{AC3964B8-68CC-4074-8EF7-EA6CAA56D4A7}" srcOrd="0" destOrd="0" presId="urn:microsoft.com/office/officeart/2005/8/layout/arrow5"/>
    <dgm:cxn modelId="{23F21561-AD7A-414F-89A8-520BCC6114A4}" type="presParOf" srcId="{B4FE521A-F105-4A92-8677-53F39E394C41}" destId="{AC3964B8-68CC-4074-8EF7-EA6CAA56D4A7}" srcOrd="0" destOrd="0" presId="urn:microsoft.com/office/officeart/2005/8/layout/arrow5"/>
    <dgm:cxn modelId="{3219AA96-55E6-40F7-B258-56892D4D36D1}" type="presParOf" srcId="{B4FE521A-F105-4A92-8677-53F39E394C41}" destId="{445F1528-6E24-45C8-A290-A91C8285031D}"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008F90-119B-4DA7-BC55-96CA08417E3F}"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JM"/>
        </a:p>
      </dgm:t>
    </dgm:pt>
    <dgm:pt modelId="{A81474F3-01C3-47E5-9224-CEEBBE9F95B1}">
      <dgm:prSet phldrT="[Text]"/>
      <dgm:spPr/>
      <dgm:t>
        <a:bodyPr/>
        <a:lstStyle/>
        <a:p>
          <a:r>
            <a:rPr lang="en-JM" dirty="0" err="1" smtClean="0"/>
            <a:t>Gooderidge</a:t>
          </a:r>
          <a:r>
            <a:rPr lang="en-JM" dirty="0" smtClean="0"/>
            <a:t> v AG 1998 CA</a:t>
          </a:r>
          <a:endParaRPr lang="en-JM" dirty="0"/>
        </a:p>
      </dgm:t>
    </dgm:pt>
    <dgm:pt modelId="{68BCA708-EB98-46A3-94D9-B0C0BF1AF866}" type="parTrans" cxnId="{4B9FA413-B10A-4AE8-8A40-7484B6BCF730}">
      <dgm:prSet/>
      <dgm:spPr/>
      <dgm:t>
        <a:bodyPr/>
        <a:lstStyle/>
        <a:p>
          <a:endParaRPr lang="en-JM"/>
        </a:p>
      </dgm:t>
    </dgm:pt>
    <dgm:pt modelId="{B6B876AE-339A-49AA-A401-F742FA1B775F}" type="sibTrans" cxnId="{4B9FA413-B10A-4AE8-8A40-7484B6BCF730}">
      <dgm:prSet/>
      <dgm:spPr/>
      <dgm:t>
        <a:bodyPr/>
        <a:lstStyle/>
        <a:p>
          <a:endParaRPr lang="en-JM"/>
        </a:p>
      </dgm:t>
    </dgm:pt>
    <dgm:pt modelId="{87849142-AE5C-404F-87F3-8B3F91CB96B4}">
      <dgm:prSet phldrT="[Text]"/>
      <dgm:spPr/>
      <dgm:t>
        <a:bodyPr/>
        <a:lstStyle/>
        <a:p>
          <a:r>
            <a:rPr lang="en-JM" dirty="0" smtClean="0"/>
            <a:t>Wade v </a:t>
          </a:r>
          <a:r>
            <a:rPr lang="en-JM" dirty="0" err="1" smtClean="0"/>
            <a:t>Roches</a:t>
          </a:r>
          <a:r>
            <a:rPr lang="en-JM" dirty="0" smtClean="0"/>
            <a:t> 2004 SC, CA</a:t>
          </a:r>
          <a:endParaRPr lang="en-JM" dirty="0"/>
        </a:p>
      </dgm:t>
    </dgm:pt>
    <dgm:pt modelId="{BD8968A9-68A5-420A-B1C6-47A0FB53FFC7}" type="parTrans" cxnId="{0E15ED05-1315-4A63-915B-D3F1DCDDFD4F}">
      <dgm:prSet/>
      <dgm:spPr/>
      <dgm:t>
        <a:bodyPr/>
        <a:lstStyle/>
        <a:p>
          <a:endParaRPr lang="en-JM"/>
        </a:p>
      </dgm:t>
    </dgm:pt>
    <dgm:pt modelId="{2F3A00FC-0379-4E92-B155-48598D45BE1E}" type="sibTrans" cxnId="{0E15ED05-1315-4A63-915B-D3F1DCDDFD4F}">
      <dgm:prSet/>
      <dgm:spPr/>
      <dgm:t>
        <a:bodyPr/>
        <a:lstStyle/>
        <a:p>
          <a:endParaRPr lang="en-JM"/>
        </a:p>
      </dgm:t>
    </dgm:pt>
    <dgm:pt modelId="{D91A75DF-E78D-4E27-807E-36F4BBC3CD9E}">
      <dgm:prSet phldrT="[Text]"/>
      <dgm:spPr/>
      <dgm:t>
        <a:bodyPr/>
        <a:lstStyle/>
        <a:p>
          <a:r>
            <a:rPr lang="en-JM" dirty="0" smtClean="0"/>
            <a:t>BIGWU v ACCSYS</a:t>
          </a:r>
        </a:p>
        <a:p>
          <a:r>
            <a:rPr lang="en-JM" dirty="0" smtClean="0"/>
            <a:t>2008 IC</a:t>
          </a:r>
          <a:endParaRPr lang="en-JM" dirty="0"/>
        </a:p>
      </dgm:t>
    </dgm:pt>
    <dgm:pt modelId="{F509E2C9-BD74-43CD-9C67-D83BE3686D60}" type="parTrans" cxnId="{73FED64E-B80E-4B77-9D09-9CDF6C2F900F}">
      <dgm:prSet/>
      <dgm:spPr/>
      <dgm:t>
        <a:bodyPr/>
        <a:lstStyle/>
        <a:p>
          <a:endParaRPr lang="en-JM"/>
        </a:p>
      </dgm:t>
    </dgm:pt>
    <dgm:pt modelId="{1C2E48A5-7932-43B8-A656-DD4EC86EA4A5}" type="sibTrans" cxnId="{73FED64E-B80E-4B77-9D09-9CDF6C2F900F}">
      <dgm:prSet/>
      <dgm:spPr/>
      <dgm:t>
        <a:bodyPr/>
        <a:lstStyle/>
        <a:p>
          <a:endParaRPr lang="en-JM"/>
        </a:p>
      </dgm:t>
    </dgm:pt>
    <dgm:pt modelId="{1E0ECE95-E400-4245-9216-7D8D8676D2BC}">
      <dgm:prSet phldrT="[Text]"/>
      <dgm:spPr/>
      <dgm:t>
        <a:bodyPr/>
        <a:lstStyle/>
        <a:p>
          <a:r>
            <a:rPr lang="en-JM" dirty="0" smtClean="0"/>
            <a:t>Francois v AG</a:t>
          </a:r>
        </a:p>
        <a:p>
          <a:r>
            <a:rPr lang="en-JM" dirty="0" smtClean="0"/>
            <a:t>2001, HC</a:t>
          </a:r>
          <a:endParaRPr lang="en-JM" dirty="0"/>
        </a:p>
      </dgm:t>
    </dgm:pt>
    <dgm:pt modelId="{BC97DFDB-1050-4718-82EC-E2A3B7E0CA1B}" type="parTrans" cxnId="{2D9793B9-E559-4CE1-88C8-3E12FEA7F766}">
      <dgm:prSet/>
      <dgm:spPr/>
      <dgm:t>
        <a:bodyPr/>
        <a:lstStyle/>
        <a:p>
          <a:endParaRPr lang="en-JM"/>
        </a:p>
      </dgm:t>
    </dgm:pt>
    <dgm:pt modelId="{35A7E310-FA9B-458F-A4F1-AE4228CA11AE}" type="sibTrans" cxnId="{2D9793B9-E559-4CE1-88C8-3E12FEA7F766}">
      <dgm:prSet/>
      <dgm:spPr/>
      <dgm:t>
        <a:bodyPr/>
        <a:lstStyle/>
        <a:p>
          <a:endParaRPr lang="en-JM"/>
        </a:p>
      </dgm:t>
    </dgm:pt>
    <dgm:pt modelId="{073612B7-BA65-444C-B219-0B2089D7392F}">
      <dgm:prSet phldrT="[Text]"/>
      <dgm:spPr/>
      <dgm:t>
        <a:bodyPr/>
        <a:lstStyle/>
        <a:p>
          <a:r>
            <a:rPr lang="en-JM" dirty="0" err="1" smtClean="0"/>
            <a:t>Stonich</a:t>
          </a:r>
          <a:r>
            <a:rPr lang="en-JM" dirty="0" smtClean="0"/>
            <a:t> v </a:t>
          </a:r>
          <a:r>
            <a:rPr lang="en-JM" dirty="0" err="1" smtClean="0"/>
            <a:t>Stonich</a:t>
          </a:r>
          <a:r>
            <a:rPr lang="en-JM" dirty="0" smtClean="0"/>
            <a:t> 2003, CA</a:t>
          </a:r>
          <a:endParaRPr lang="en-JM" dirty="0"/>
        </a:p>
      </dgm:t>
    </dgm:pt>
    <dgm:pt modelId="{77D160FA-6986-4A31-BE5F-F40EF427189F}" type="parTrans" cxnId="{FA0A4BF2-1CBB-4251-AC68-C987F855073B}">
      <dgm:prSet/>
      <dgm:spPr/>
      <dgm:t>
        <a:bodyPr/>
        <a:lstStyle/>
        <a:p>
          <a:endParaRPr lang="en-JM"/>
        </a:p>
      </dgm:t>
    </dgm:pt>
    <dgm:pt modelId="{E3BF752B-8B0D-4D12-A408-5F59881BF061}" type="sibTrans" cxnId="{FA0A4BF2-1CBB-4251-AC68-C987F855073B}">
      <dgm:prSet/>
      <dgm:spPr/>
      <dgm:t>
        <a:bodyPr/>
        <a:lstStyle/>
        <a:p>
          <a:endParaRPr lang="en-JM"/>
        </a:p>
      </dgm:t>
    </dgm:pt>
    <dgm:pt modelId="{0014ADE1-661B-46FD-BBAE-34104739BF88}">
      <dgm:prSet phldrT="[Text]"/>
      <dgm:spPr/>
      <dgm:t>
        <a:bodyPr/>
        <a:lstStyle/>
        <a:p>
          <a:r>
            <a:rPr lang="en-JM" dirty="0" smtClean="0"/>
            <a:t>R v Paddy 2011, HC</a:t>
          </a:r>
          <a:endParaRPr lang="en-JM" dirty="0"/>
        </a:p>
      </dgm:t>
    </dgm:pt>
    <dgm:pt modelId="{4EDAAC1A-AB51-43FE-9388-7BA14D5ABDEF}" type="parTrans" cxnId="{2C5802EE-DFCB-4C7E-8095-BB645BE2DE7C}">
      <dgm:prSet/>
      <dgm:spPr/>
      <dgm:t>
        <a:bodyPr/>
        <a:lstStyle/>
        <a:p>
          <a:endParaRPr lang="en-JM"/>
        </a:p>
      </dgm:t>
    </dgm:pt>
    <dgm:pt modelId="{4955D20B-C122-4B79-ACB4-9D5FD14743D4}" type="sibTrans" cxnId="{2C5802EE-DFCB-4C7E-8095-BB645BE2DE7C}">
      <dgm:prSet/>
      <dgm:spPr/>
      <dgm:t>
        <a:bodyPr/>
        <a:lstStyle/>
        <a:p>
          <a:endParaRPr lang="en-JM"/>
        </a:p>
      </dgm:t>
    </dgm:pt>
    <dgm:pt modelId="{0DE4BD7F-4669-422E-AE05-5F176DC57B51}">
      <dgm:prSet phldrT="[Text]"/>
      <dgm:spPr/>
      <dgm:t>
        <a:bodyPr/>
        <a:lstStyle/>
        <a:p>
          <a:r>
            <a:rPr lang="en-JM" dirty="0" smtClean="0"/>
            <a:t>Equal regard that takes into account vulnerability</a:t>
          </a:r>
          <a:endParaRPr lang="en-JM" dirty="0"/>
        </a:p>
      </dgm:t>
    </dgm:pt>
    <dgm:pt modelId="{95DB69AA-7B6A-4E10-8709-267792D3B10E}" type="parTrans" cxnId="{E813F62F-EC22-4566-A10B-1A79B8596907}">
      <dgm:prSet/>
      <dgm:spPr/>
    </dgm:pt>
    <dgm:pt modelId="{64BD7C11-C16B-4261-8A51-7925019F9682}" type="sibTrans" cxnId="{E813F62F-EC22-4566-A10B-1A79B8596907}">
      <dgm:prSet/>
      <dgm:spPr/>
    </dgm:pt>
    <dgm:pt modelId="{18BA88A8-F16E-4B41-897C-6CAEE0689C68}">
      <dgm:prSet phldrT="[Text]"/>
      <dgm:spPr/>
      <dgm:t>
        <a:bodyPr/>
        <a:lstStyle/>
        <a:p>
          <a:r>
            <a:rPr lang="en-JM" dirty="0" smtClean="0"/>
            <a:t>Full membership and participation in society</a:t>
          </a:r>
          <a:endParaRPr lang="en-JM" dirty="0"/>
        </a:p>
      </dgm:t>
    </dgm:pt>
    <dgm:pt modelId="{A511B45E-AE08-47C6-876C-6C3B03F8FFFF}" type="parTrans" cxnId="{5EB63588-F643-46F3-B1C1-8E2D540D4516}">
      <dgm:prSet/>
      <dgm:spPr/>
    </dgm:pt>
    <dgm:pt modelId="{DD2FC21C-255F-40B7-9750-C0877E3091F6}" type="sibTrans" cxnId="{5EB63588-F643-46F3-B1C1-8E2D540D4516}">
      <dgm:prSet/>
      <dgm:spPr/>
    </dgm:pt>
    <dgm:pt modelId="{E6A3264B-238C-4A33-A2A6-DCAF7659626F}">
      <dgm:prSet phldrT="[Text]"/>
      <dgm:spPr/>
      <dgm:t>
        <a:bodyPr/>
        <a:lstStyle/>
        <a:p>
          <a:r>
            <a:rPr lang="en-JM" dirty="0" smtClean="0"/>
            <a:t>Equal consideration and regard</a:t>
          </a:r>
          <a:endParaRPr lang="en-JM" dirty="0"/>
        </a:p>
      </dgm:t>
    </dgm:pt>
    <dgm:pt modelId="{98BEBDE2-0604-4BA5-BC93-A2E80B6FF5C1}" type="parTrans" cxnId="{4B6987EF-C83B-4C3A-9B62-2A72D0E7549D}">
      <dgm:prSet/>
      <dgm:spPr/>
    </dgm:pt>
    <dgm:pt modelId="{D33AF993-8878-4D37-8807-0F2FD9705CB5}" type="sibTrans" cxnId="{4B6987EF-C83B-4C3A-9B62-2A72D0E7549D}">
      <dgm:prSet/>
      <dgm:spPr/>
    </dgm:pt>
    <dgm:pt modelId="{32C7D1B2-ADB7-4679-88F7-E7701F43A764}">
      <dgm:prSet phldrT="[Text]"/>
      <dgm:spPr/>
      <dgm:t>
        <a:bodyPr/>
        <a:lstStyle/>
        <a:p>
          <a:r>
            <a:rPr lang="en-JM" dirty="0" smtClean="0"/>
            <a:t>Equal capacity for human flourishing, including access to economic resources</a:t>
          </a:r>
          <a:endParaRPr lang="en-JM" dirty="0"/>
        </a:p>
      </dgm:t>
    </dgm:pt>
    <dgm:pt modelId="{EA2D8450-3EEF-41EA-85E5-DF0EB008FE24}" type="parTrans" cxnId="{FEAAD84F-8EF7-46B5-B6FD-6796A1EBBD1E}">
      <dgm:prSet/>
      <dgm:spPr/>
    </dgm:pt>
    <dgm:pt modelId="{C8E6B822-BF4B-451C-A1C5-D7D7E4A07E1F}" type="sibTrans" cxnId="{FEAAD84F-8EF7-46B5-B6FD-6796A1EBBD1E}">
      <dgm:prSet/>
      <dgm:spPr/>
    </dgm:pt>
    <dgm:pt modelId="{5F21B95E-9F44-4005-BC35-BD2DDF1FF6AD}">
      <dgm:prSet phldrT="[Text]"/>
      <dgm:spPr/>
      <dgm:t>
        <a:bodyPr/>
        <a:lstStyle/>
        <a:p>
          <a:r>
            <a:rPr lang="en-JM" dirty="0" smtClean="0"/>
            <a:t>Equal consideration and regards</a:t>
          </a:r>
          <a:endParaRPr lang="en-JM" dirty="0"/>
        </a:p>
      </dgm:t>
    </dgm:pt>
    <dgm:pt modelId="{1D38104C-BD06-4BB7-9442-92D685FDA4A3}" type="parTrans" cxnId="{F6428DCB-1F8F-4128-BA51-D18447482FBD}">
      <dgm:prSet/>
      <dgm:spPr/>
    </dgm:pt>
    <dgm:pt modelId="{5BD49D42-51BE-431A-B636-A698F3DBAFC3}" type="sibTrans" cxnId="{F6428DCB-1F8F-4128-BA51-D18447482FBD}">
      <dgm:prSet/>
      <dgm:spPr/>
    </dgm:pt>
    <dgm:pt modelId="{561E962D-B1A9-4D39-9ADD-5839E483DFCF}">
      <dgm:prSet phldrT="[Text]"/>
      <dgm:spPr/>
      <dgm:t>
        <a:bodyPr/>
        <a:lstStyle/>
        <a:p>
          <a:r>
            <a:rPr lang="en-JM" dirty="0" smtClean="0"/>
            <a:t>Violence reflects and impedes equal regard</a:t>
          </a:r>
          <a:endParaRPr lang="en-JM" dirty="0"/>
        </a:p>
      </dgm:t>
    </dgm:pt>
    <dgm:pt modelId="{9933E10C-ED76-4B6C-AB13-8975979AAC56}" type="parTrans" cxnId="{EBF48622-07F1-4A30-9E06-B63EE3B4FB30}">
      <dgm:prSet/>
      <dgm:spPr/>
    </dgm:pt>
    <dgm:pt modelId="{C525ECB5-830E-4FD6-A911-2C9A6ADC62D4}" type="sibTrans" cxnId="{EBF48622-07F1-4A30-9E06-B63EE3B4FB30}">
      <dgm:prSet/>
      <dgm:spPr/>
    </dgm:pt>
    <dgm:pt modelId="{8FE98DDF-9BD4-4397-9732-9239E7B4E55C}">
      <dgm:prSet phldrT="[Text]"/>
      <dgm:spPr/>
      <dgm:t>
        <a:bodyPr/>
        <a:lstStyle/>
        <a:p>
          <a:r>
            <a:rPr lang="en-JM" dirty="0" smtClean="0"/>
            <a:t>Private sphere is a realm of inequalities that must be publicly scrutinised</a:t>
          </a:r>
          <a:endParaRPr lang="en-JM" dirty="0"/>
        </a:p>
      </dgm:t>
    </dgm:pt>
    <dgm:pt modelId="{2570D985-AA83-4ED9-B23B-DF5307D35282}" type="parTrans" cxnId="{AE45FED8-44FB-42AD-BC32-B0F6102A9FC0}">
      <dgm:prSet/>
      <dgm:spPr/>
    </dgm:pt>
    <dgm:pt modelId="{359DEF16-8B99-4706-A055-AC4D46391669}" type="sibTrans" cxnId="{AE45FED8-44FB-42AD-BC32-B0F6102A9FC0}">
      <dgm:prSet/>
      <dgm:spPr/>
    </dgm:pt>
    <dgm:pt modelId="{1C1B51F4-F930-42E2-A65C-24F978CFBA5B}">
      <dgm:prSet/>
      <dgm:spPr/>
      <dgm:t>
        <a:bodyPr/>
        <a:lstStyle/>
        <a:p>
          <a:r>
            <a:rPr lang="en-JM" dirty="0" smtClean="0"/>
            <a:t>Private sphere is a realm of inequalities that must be publicly scrutinised</a:t>
          </a:r>
          <a:endParaRPr lang="en-JM" dirty="0"/>
        </a:p>
      </dgm:t>
    </dgm:pt>
    <dgm:pt modelId="{1A90F2D4-4798-426F-AFD3-4C0F4060441C}" type="parTrans" cxnId="{5DD6E01F-2335-4D14-AC23-6D5634FD9680}">
      <dgm:prSet/>
      <dgm:spPr/>
    </dgm:pt>
    <dgm:pt modelId="{3728AF9C-6AE2-4720-82F7-DA60FCAA975C}" type="sibTrans" cxnId="{5DD6E01F-2335-4D14-AC23-6D5634FD9680}">
      <dgm:prSet/>
      <dgm:spPr/>
    </dgm:pt>
    <dgm:pt modelId="{49D7ED80-B712-4496-A887-21180874449E}">
      <dgm:prSet/>
      <dgm:spPr/>
      <dgm:t>
        <a:bodyPr/>
        <a:lstStyle/>
        <a:p>
          <a:r>
            <a:rPr lang="en-JM" smtClean="0"/>
            <a:t>Violence reflects and impedes equal regard</a:t>
          </a:r>
          <a:endParaRPr lang="en-029"/>
        </a:p>
      </dgm:t>
    </dgm:pt>
    <dgm:pt modelId="{C8C4449C-4E1E-428D-AAD8-57C17FAFB72F}" type="parTrans" cxnId="{94EA6E55-D145-4294-90B1-245CCBE40F99}">
      <dgm:prSet/>
      <dgm:spPr/>
    </dgm:pt>
    <dgm:pt modelId="{09DAD62B-AABE-415D-AE25-C38E4256E68F}" type="sibTrans" cxnId="{94EA6E55-D145-4294-90B1-245CCBE40F99}">
      <dgm:prSet/>
      <dgm:spPr/>
    </dgm:pt>
    <dgm:pt modelId="{B482A749-4A91-4736-B90B-3F8456128F89}">
      <dgm:prSet/>
      <dgm:spPr/>
      <dgm:t>
        <a:bodyPr/>
        <a:lstStyle/>
        <a:p>
          <a:r>
            <a:rPr lang="en-JM" smtClean="0"/>
            <a:t>Private sphere is a realm of inequalities that must be publicly scrutinised</a:t>
          </a:r>
          <a:endParaRPr lang="en-JM" dirty="0"/>
        </a:p>
      </dgm:t>
    </dgm:pt>
    <dgm:pt modelId="{A0CF8B68-57CF-4B1E-BABC-77D1007A26F4}" type="parTrans" cxnId="{80088EE0-522C-4F35-9DF4-2DFD41BCC88D}">
      <dgm:prSet/>
      <dgm:spPr/>
      <dgm:t>
        <a:bodyPr/>
        <a:lstStyle/>
        <a:p>
          <a:endParaRPr lang="en-029"/>
        </a:p>
      </dgm:t>
    </dgm:pt>
    <dgm:pt modelId="{252F66E6-4326-4C14-8219-CCB6D494732D}" type="sibTrans" cxnId="{80088EE0-522C-4F35-9DF4-2DFD41BCC88D}">
      <dgm:prSet/>
      <dgm:spPr/>
      <dgm:t>
        <a:bodyPr/>
        <a:lstStyle/>
        <a:p>
          <a:endParaRPr lang="en-029"/>
        </a:p>
      </dgm:t>
    </dgm:pt>
    <dgm:pt modelId="{0C0398BF-357D-47AC-81BD-07A1371BB4CD}" type="pres">
      <dgm:prSet presAssocID="{0E008F90-119B-4DA7-BC55-96CA08417E3F}" presName="Name0" presStyleCnt="0">
        <dgm:presLayoutVars>
          <dgm:dir/>
          <dgm:animLvl val="lvl"/>
          <dgm:resizeHandles/>
        </dgm:presLayoutVars>
      </dgm:prSet>
      <dgm:spPr/>
      <dgm:t>
        <a:bodyPr/>
        <a:lstStyle/>
        <a:p>
          <a:endParaRPr lang="en-029"/>
        </a:p>
      </dgm:t>
    </dgm:pt>
    <dgm:pt modelId="{EDA560D6-0FBB-4FD7-B992-887A83AA5409}" type="pres">
      <dgm:prSet presAssocID="{A81474F3-01C3-47E5-9224-CEEBBE9F95B1}" presName="linNode" presStyleCnt="0"/>
      <dgm:spPr/>
    </dgm:pt>
    <dgm:pt modelId="{124C0EB6-66FE-4578-B8EE-0B881D9E8C78}" type="pres">
      <dgm:prSet presAssocID="{A81474F3-01C3-47E5-9224-CEEBBE9F95B1}" presName="parentShp" presStyleLbl="node1" presStyleIdx="0" presStyleCnt="6">
        <dgm:presLayoutVars>
          <dgm:bulletEnabled val="1"/>
        </dgm:presLayoutVars>
      </dgm:prSet>
      <dgm:spPr/>
      <dgm:t>
        <a:bodyPr/>
        <a:lstStyle/>
        <a:p>
          <a:endParaRPr lang="en-029"/>
        </a:p>
      </dgm:t>
    </dgm:pt>
    <dgm:pt modelId="{96FCE155-A373-4C3C-AC2B-50B803929F4F}" type="pres">
      <dgm:prSet presAssocID="{A81474F3-01C3-47E5-9224-CEEBBE9F95B1}" presName="childShp" presStyleLbl="bgAccFollowNode1" presStyleIdx="0" presStyleCnt="6">
        <dgm:presLayoutVars>
          <dgm:bulletEnabled val="1"/>
        </dgm:presLayoutVars>
      </dgm:prSet>
      <dgm:spPr/>
      <dgm:t>
        <a:bodyPr/>
        <a:lstStyle/>
        <a:p>
          <a:endParaRPr lang="en-029"/>
        </a:p>
      </dgm:t>
    </dgm:pt>
    <dgm:pt modelId="{8558F4C5-2991-4B3E-9371-747201B324DA}" type="pres">
      <dgm:prSet presAssocID="{B6B876AE-339A-49AA-A401-F742FA1B775F}" presName="spacing" presStyleCnt="0"/>
      <dgm:spPr/>
    </dgm:pt>
    <dgm:pt modelId="{D1436554-92E8-4AB2-8685-A04E1489A5D0}" type="pres">
      <dgm:prSet presAssocID="{87849142-AE5C-404F-87F3-8B3F91CB96B4}" presName="linNode" presStyleCnt="0"/>
      <dgm:spPr/>
    </dgm:pt>
    <dgm:pt modelId="{279E7AFE-B39E-4F3D-A1B1-9C5A95C8ECDF}" type="pres">
      <dgm:prSet presAssocID="{87849142-AE5C-404F-87F3-8B3F91CB96B4}" presName="parentShp" presStyleLbl="node1" presStyleIdx="1" presStyleCnt="6">
        <dgm:presLayoutVars>
          <dgm:bulletEnabled val="1"/>
        </dgm:presLayoutVars>
      </dgm:prSet>
      <dgm:spPr/>
      <dgm:t>
        <a:bodyPr/>
        <a:lstStyle/>
        <a:p>
          <a:endParaRPr lang="en-029"/>
        </a:p>
      </dgm:t>
    </dgm:pt>
    <dgm:pt modelId="{C2C92DB6-2818-4AE0-B354-00C3E2ED49F6}" type="pres">
      <dgm:prSet presAssocID="{87849142-AE5C-404F-87F3-8B3F91CB96B4}" presName="childShp" presStyleLbl="bgAccFollowNode1" presStyleIdx="1" presStyleCnt="6">
        <dgm:presLayoutVars>
          <dgm:bulletEnabled val="1"/>
        </dgm:presLayoutVars>
      </dgm:prSet>
      <dgm:spPr/>
      <dgm:t>
        <a:bodyPr/>
        <a:lstStyle/>
        <a:p>
          <a:endParaRPr lang="en-JM"/>
        </a:p>
      </dgm:t>
    </dgm:pt>
    <dgm:pt modelId="{DC4456D9-2B2B-48AE-983F-9C403D6B8CAF}" type="pres">
      <dgm:prSet presAssocID="{2F3A00FC-0379-4E92-B155-48598D45BE1E}" presName="spacing" presStyleCnt="0"/>
      <dgm:spPr/>
    </dgm:pt>
    <dgm:pt modelId="{5F4A897E-1CBD-4D35-8107-AA1D2A52A138}" type="pres">
      <dgm:prSet presAssocID="{D91A75DF-E78D-4E27-807E-36F4BBC3CD9E}" presName="linNode" presStyleCnt="0"/>
      <dgm:spPr/>
    </dgm:pt>
    <dgm:pt modelId="{A2E98390-EDFD-42A6-BD74-669D93D87705}" type="pres">
      <dgm:prSet presAssocID="{D91A75DF-E78D-4E27-807E-36F4BBC3CD9E}" presName="parentShp" presStyleLbl="node1" presStyleIdx="2" presStyleCnt="6">
        <dgm:presLayoutVars>
          <dgm:bulletEnabled val="1"/>
        </dgm:presLayoutVars>
      </dgm:prSet>
      <dgm:spPr/>
      <dgm:t>
        <a:bodyPr/>
        <a:lstStyle/>
        <a:p>
          <a:endParaRPr lang="en-029"/>
        </a:p>
      </dgm:t>
    </dgm:pt>
    <dgm:pt modelId="{B3E7DE1F-FA7F-48D3-ADBA-7C4D5A6995D5}" type="pres">
      <dgm:prSet presAssocID="{D91A75DF-E78D-4E27-807E-36F4BBC3CD9E}" presName="childShp" presStyleLbl="bgAccFollowNode1" presStyleIdx="2" presStyleCnt="6">
        <dgm:presLayoutVars>
          <dgm:bulletEnabled val="1"/>
        </dgm:presLayoutVars>
      </dgm:prSet>
      <dgm:spPr/>
      <dgm:t>
        <a:bodyPr/>
        <a:lstStyle/>
        <a:p>
          <a:endParaRPr lang="en-JM"/>
        </a:p>
      </dgm:t>
    </dgm:pt>
    <dgm:pt modelId="{9210A7BF-0BE5-4823-B08C-BF05F17D6AC6}" type="pres">
      <dgm:prSet presAssocID="{1C2E48A5-7932-43B8-A656-DD4EC86EA4A5}" presName="spacing" presStyleCnt="0"/>
      <dgm:spPr/>
    </dgm:pt>
    <dgm:pt modelId="{D1E75937-4FD1-442D-97BF-8BAA88B2C66D}" type="pres">
      <dgm:prSet presAssocID="{1E0ECE95-E400-4245-9216-7D8D8676D2BC}" presName="linNode" presStyleCnt="0"/>
      <dgm:spPr/>
    </dgm:pt>
    <dgm:pt modelId="{353878DE-8842-4F28-955A-2789975DFB6C}" type="pres">
      <dgm:prSet presAssocID="{1E0ECE95-E400-4245-9216-7D8D8676D2BC}" presName="parentShp" presStyleLbl="node1" presStyleIdx="3" presStyleCnt="6">
        <dgm:presLayoutVars>
          <dgm:bulletEnabled val="1"/>
        </dgm:presLayoutVars>
      </dgm:prSet>
      <dgm:spPr/>
      <dgm:t>
        <a:bodyPr/>
        <a:lstStyle/>
        <a:p>
          <a:endParaRPr lang="en-029"/>
        </a:p>
      </dgm:t>
    </dgm:pt>
    <dgm:pt modelId="{86E0113A-FCB2-454B-936D-9E23C60612AA}" type="pres">
      <dgm:prSet presAssocID="{1E0ECE95-E400-4245-9216-7D8D8676D2BC}" presName="childShp" presStyleLbl="bgAccFollowNode1" presStyleIdx="3" presStyleCnt="6">
        <dgm:presLayoutVars>
          <dgm:bulletEnabled val="1"/>
        </dgm:presLayoutVars>
      </dgm:prSet>
      <dgm:spPr/>
      <dgm:t>
        <a:bodyPr/>
        <a:lstStyle/>
        <a:p>
          <a:endParaRPr lang="en-JM"/>
        </a:p>
      </dgm:t>
    </dgm:pt>
    <dgm:pt modelId="{82AD3BE8-5379-473E-9008-4248BB9349EA}" type="pres">
      <dgm:prSet presAssocID="{35A7E310-FA9B-458F-A4F1-AE4228CA11AE}" presName="spacing" presStyleCnt="0"/>
      <dgm:spPr/>
    </dgm:pt>
    <dgm:pt modelId="{A511FAC5-9B48-45B6-A9EC-012CC1C8CECC}" type="pres">
      <dgm:prSet presAssocID="{073612B7-BA65-444C-B219-0B2089D7392F}" presName="linNode" presStyleCnt="0"/>
      <dgm:spPr/>
    </dgm:pt>
    <dgm:pt modelId="{284C8E16-9D0B-46B3-87DB-FB7FD4BAF253}" type="pres">
      <dgm:prSet presAssocID="{073612B7-BA65-444C-B219-0B2089D7392F}" presName="parentShp" presStyleLbl="node1" presStyleIdx="4" presStyleCnt="6">
        <dgm:presLayoutVars>
          <dgm:bulletEnabled val="1"/>
        </dgm:presLayoutVars>
      </dgm:prSet>
      <dgm:spPr/>
      <dgm:t>
        <a:bodyPr/>
        <a:lstStyle/>
        <a:p>
          <a:endParaRPr lang="en-029"/>
        </a:p>
      </dgm:t>
    </dgm:pt>
    <dgm:pt modelId="{B29453D7-001F-493C-AA37-E88E28D1BA1D}" type="pres">
      <dgm:prSet presAssocID="{073612B7-BA65-444C-B219-0B2089D7392F}" presName="childShp" presStyleLbl="bgAccFollowNode1" presStyleIdx="4" presStyleCnt="6">
        <dgm:presLayoutVars>
          <dgm:bulletEnabled val="1"/>
        </dgm:presLayoutVars>
      </dgm:prSet>
      <dgm:spPr/>
      <dgm:t>
        <a:bodyPr/>
        <a:lstStyle/>
        <a:p>
          <a:endParaRPr lang="en-JM"/>
        </a:p>
      </dgm:t>
    </dgm:pt>
    <dgm:pt modelId="{5742234A-EE9E-4181-ACD0-386AA9768902}" type="pres">
      <dgm:prSet presAssocID="{E3BF752B-8B0D-4D12-A408-5F59881BF061}" presName="spacing" presStyleCnt="0"/>
      <dgm:spPr/>
    </dgm:pt>
    <dgm:pt modelId="{212582CD-03FA-499C-8BF6-59622DB35344}" type="pres">
      <dgm:prSet presAssocID="{0014ADE1-661B-46FD-BBAE-34104739BF88}" presName="linNode" presStyleCnt="0"/>
      <dgm:spPr/>
    </dgm:pt>
    <dgm:pt modelId="{E174D157-B792-4DCB-9C92-4B28A561C7D6}" type="pres">
      <dgm:prSet presAssocID="{0014ADE1-661B-46FD-BBAE-34104739BF88}" presName="parentShp" presStyleLbl="node1" presStyleIdx="5" presStyleCnt="6">
        <dgm:presLayoutVars>
          <dgm:bulletEnabled val="1"/>
        </dgm:presLayoutVars>
      </dgm:prSet>
      <dgm:spPr/>
      <dgm:t>
        <a:bodyPr/>
        <a:lstStyle/>
        <a:p>
          <a:endParaRPr lang="en-029"/>
        </a:p>
      </dgm:t>
    </dgm:pt>
    <dgm:pt modelId="{724853E5-5CE9-45F4-A588-7240346B400A}" type="pres">
      <dgm:prSet presAssocID="{0014ADE1-661B-46FD-BBAE-34104739BF88}" presName="childShp" presStyleLbl="bgAccFollowNode1" presStyleIdx="5" presStyleCnt="6">
        <dgm:presLayoutVars>
          <dgm:bulletEnabled val="1"/>
        </dgm:presLayoutVars>
      </dgm:prSet>
      <dgm:spPr/>
      <dgm:t>
        <a:bodyPr/>
        <a:lstStyle/>
        <a:p>
          <a:endParaRPr lang="en-029"/>
        </a:p>
      </dgm:t>
    </dgm:pt>
  </dgm:ptLst>
  <dgm:cxnLst>
    <dgm:cxn modelId="{F6428DCB-1F8F-4128-BA51-D18447482FBD}" srcId="{D91A75DF-E78D-4E27-807E-36F4BBC3CD9E}" destId="{5F21B95E-9F44-4005-BC35-BD2DDF1FF6AD}" srcOrd="1" destOrd="0" parTransId="{1D38104C-BD06-4BB7-9442-92D685FDA4A3}" sibTransId="{5BD49D42-51BE-431A-B636-A698F3DBAFC3}"/>
    <dgm:cxn modelId="{16DA4D56-6EA0-4BB7-AAAE-7A2B340273CB}" type="presOf" srcId="{B482A749-4A91-4736-B90B-3F8456128F89}" destId="{724853E5-5CE9-45F4-A588-7240346B400A}" srcOrd="0" destOrd="1" presId="urn:microsoft.com/office/officeart/2005/8/layout/vList6"/>
    <dgm:cxn modelId="{85E81088-4CC0-4583-BD9E-6B067BFAFD4F}" type="presOf" srcId="{561E962D-B1A9-4D39-9ADD-5839E483DFCF}" destId="{86E0113A-FCB2-454B-936D-9E23C60612AA}" srcOrd="0" destOrd="0" presId="urn:microsoft.com/office/officeart/2005/8/layout/vList6"/>
    <dgm:cxn modelId="{80088EE0-522C-4F35-9DF4-2DFD41BCC88D}" srcId="{0014ADE1-661B-46FD-BBAE-34104739BF88}" destId="{B482A749-4A91-4736-B90B-3F8456128F89}" srcOrd="1" destOrd="0" parTransId="{A0CF8B68-57CF-4B1E-BABC-77D1007A26F4}" sibTransId="{252F66E6-4326-4C14-8219-CCB6D494732D}"/>
    <dgm:cxn modelId="{A3FD77E1-0797-4741-801C-D19A6F0570A8}" type="presOf" srcId="{D91A75DF-E78D-4E27-807E-36F4BBC3CD9E}" destId="{A2E98390-EDFD-42A6-BD74-669D93D87705}" srcOrd="0" destOrd="0" presId="urn:microsoft.com/office/officeart/2005/8/layout/vList6"/>
    <dgm:cxn modelId="{BF17A50D-AECC-453E-A337-6547FEB224AA}" type="presOf" srcId="{0DE4BD7F-4669-422E-AE05-5F176DC57B51}" destId="{96FCE155-A373-4C3C-AC2B-50B803929F4F}" srcOrd="0" destOrd="0" presId="urn:microsoft.com/office/officeart/2005/8/layout/vList6"/>
    <dgm:cxn modelId="{5DD6E01F-2335-4D14-AC23-6D5634FD9680}" srcId="{073612B7-BA65-444C-B219-0B2089D7392F}" destId="{1C1B51F4-F930-42E2-A65C-24F978CFBA5B}" srcOrd="0" destOrd="0" parTransId="{1A90F2D4-4798-426F-AFD3-4C0F4060441C}" sibTransId="{3728AF9C-6AE2-4720-82F7-DA60FCAA975C}"/>
    <dgm:cxn modelId="{CCBC5596-B063-49E1-8401-CCFBA564E86D}" type="presOf" srcId="{49D7ED80-B712-4496-A887-21180874449E}" destId="{724853E5-5CE9-45F4-A588-7240346B400A}" srcOrd="0" destOrd="0" presId="urn:microsoft.com/office/officeart/2005/8/layout/vList6"/>
    <dgm:cxn modelId="{2C5802EE-DFCB-4C7E-8095-BB645BE2DE7C}" srcId="{0E008F90-119B-4DA7-BC55-96CA08417E3F}" destId="{0014ADE1-661B-46FD-BBAE-34104739BF88}" srcOrd="5" destOrd="0" parTransId="{4EDAAC1A-AB51-43FE-9388-7BA14D5ABDEF}" sibTransId="{4955D20B-C122-4B79-ACB4-9D5FD14743D4}"/>
    <dgm:cxn modelId="{67601633-0ABD-48EB-B001-B359430C4F6E}" type="presOf" srcId="{5F21B95E-9F44-4005-BC35-BD2DDF1FF6AD}" destId="{B3E7DE1F-FA7F-48D3-ADBA-7C4D5A6995D5}" srcOrd="0" destOrd="1" presId="urn:microsoft.com/office/officeart/2005/8/layout/vList6"/>
    <dgm:cxn modelId="{CBDA6CC8-C922-400F-B9CD-6A7176C8E642}" type="presOf" srcId="{0014ADE1-661B-46FD-BBAE-34104739BF88}" destId="{E174D157-B792-4DCB-9C92-4B28A561C7D6}" srcOrd="0" destOrd="0" presId="urn:microsoft.com/office/officeart/2005/8/layout/vList6"/>
    <dgm:cxn modelId="{98272BB2-CEE3-41F3-9BB5-55DFB8259B1D}" type="presOf" srcId="{073612B7-BA65-444C-B219-0B2089D7392F}" destId="{284C8E16-9D0B-46B3-87DB-FB7FD4BAF253}" srcOrd="0" destOrd="0" presId="urn:microsoft.com/office/officeart/2005/8/layout/vList6"/>
    <dgm:cxn modelId="{73FED64E-B80E-4B77-9D09-9CDF6C2F900F}" srcId="{0E008F90-119B-4DA7-BC55-96CA08417E3F}" destId="{D91A75DF-E78D-4E27-807E-36F4BBC3CD9E}" srcOrd="2" destOrd="0" parTransId="{F509E2C9-BD74-43CD-9C67-D83BE3686D60}" sibTransId="{1C2E48A5-7932-43B8-A656-DD4EC86EA4A5}"/>
    <dgm:cxn modelId="{FA0A4BF2-1CBB-4251-AC68-C987F855073B}" srcId="{0E008F90-119B-4DA7-BC55-96CA08417E3F}" destId="{073612B7-BA65-444C-B219-0B2089D7392F}" srcOrd="4" destOrd="0" parTransId="{77D160FA-6986-4A31-BE5F-F40EF427189F}" sibTransId="{E3BF752B-8B0D-4D12-A408-5F59881BF061}"/>
    <dgm:cxn modelId="{5EB63588-F643-46F3-B1C1-8E2D540D4516}" srcId="{87849142-AE5C-404F-87F3-8B3F91CB96B4}" destId="{18BA88A8-F16E-4B41-897C-6CAEE0689C68}" srcOrd="0" destOrd="0" parTransId="{A511B45E-AE08-47C6-876C-6C3B03F8FFFF}" sibTransId="{DD2FC21C-255F-40B7-9750-C0877E3091F6}"/>
    <dgm:cxn modelId="{4B9FA413-B10A-4AE8-8A40-7484B6BCF730}" srcId="{0E008F90-119B-4DA7-BC55-96CA08417E3F}" destId="{A81474F3-01C3-47E5-9224-CEEBBE9F95B1}" srcOrd="0" destOrd="0" parTransId="{68BCA708-EB98-46A3-94D9-B0C0BF1AF866}" sibTransId="{B6B876AE-339A-49AA-A401-F742FA1B775F}"/>
    <dgm:cxn modelId="{94EA6E55-D145-4294-90B1-245CCBE40F99}" srcId="{0014ADE1-661B-46FD-BBAE-34104739BF88}" destId="{49D7ED80-B712-4496-A887-21180874449E}" srcOrd="0" destOrd="0" parTransId="{C8C4449C-4E1E-428D-AAD8-57C17FAFB72F}" sibTransId="{09DAD62B-AABE-415D-AE25-C38E4256E68F}"/>
    <dgm:cxn modelId="{FEAAD84F-8EF7-46B5-B6FD-6796A1EBBD1E}" srcId="{D91A75DF-E78D-4E27-807E-36F4BBC3CD9E}" destId="{32C7D1B2-ADB7-4679-88F7-E7701F43A764}" srcOrd="0" destOrd="0" parTransId="{EA2D8450-3EEF-41EA-85E5-DF0EB008FE24}" sibTransId="{C8E6B822-BF4B-451C-A1C5-D7D7E4A07E1F}"/>
    <dgm:cxn modelId="{12D72713-04E4-4F9A-B4EE-E53FEFBCBC3C}" type="presOf" srcId="{8FE98DDF-9BD4-4397-9732-9239E7B4E55C}" destId="{86E0113A-FCB2-454B-936D-9E23C60612AA}" srcOrd="0" destOrd="1" presId="urn:microsoft.com/office/officeart/2005/8/layout/vList6"/>
    <dgm:cxn modelId="{80DDAEF2-408F-446F-896D-FCA188EBB834}" type="presOf" srcId="{87849142-AE5C-404F-87F3-8B3F91CB96B4}" destId="{279E7AFE-B39E-4F3D-A1B1-9C5A95C8ECDF}" srcOrd="0" destOrd="0" presId="urn:microsoft.com/office/officeart/2005/8/layout/vList6"/>
    <dgm:cxn modelId="{A4A20968-72CC-459B-B248-D30992D4F413}" type="presOf" srcId="{0E008F90-119B-4DA7-BC55-96CA08417E3F}" destId="{0C0398BF-357D-47AC-81BD-07A1371BB4CD}" srcOrd="0" destOrd="0" presId="urn:microsoft.com/office/officeart/2005/8/layout/vList6"/>
    <dgm:cxn modelId="{2D9793B9-E559-4CE1-88C8-3E12FEA7F766}" srcId="{0E008F90-119B-4DA7-BC55-96CA08417E3F}" destId="{1E0ECE95-E400-4245-9216-7D8D8676D2BC}" srcOrd="3" destOrd="0" parTransId="{BC97DFDB-1050-4718-82EC-E2A3B7E0CA1B}" sibTransId="{35A7E310-FA9B-458F-A4F1-AE4228CA11AE}"/>
    <dgm:cxn modelId="{08642105-CF8F-49D0-BEDC-6B7CEF172F36}" type="presOf" srcId="{A81474F3-01C3-47E5-9224-CEEBBE9F95B1}" destId="{124C0EB6-66FE-4578-B8EE-0B881D9E8C78}" srcOrd="0" destOrd="0" presId="urn:microsoft.com/office/officeart/2005/8/layout/vList6"/>
    <dgm:cxn modelId="{4B6987EF-C83B-4C3A-9B62-2A72D0E7549D}" srcId="{87849142-AE5C-404F-87F3-8B3F91CB96B4}" destId="{E6A3264B-238C-4A33-A2A6-DCAF7659626F}" srcOrd="1" destOrd="0" parTransId="{98BEBDE2-0604-4BA5-BC93-A2E80B6FF5C1}" sibTransId="{D33AF993-8878-4D37-8807-0F2FD9705CB5}"/>
    <dgm:cxn modelId="{1F767CF4-E575-409E-B5B1-7D51AD138B3A}" type="presOf" srcId="{E6A3264B-238C-4A33-A2A6-DCAF7659626F}" destId="{C2C92DB6-2818-4AE0-B354-00C3E2ED49F6}" srcOrd="0" destOrd="1" presId="urn:microsoft.com/office/officeart/2005/8/layout/vList6"/>
    <dgm:cxn modelId="{978767AC-B3BB-4C0F-BAAC-B05B46EA8B70}" type="presOf" srcId="{32C7D1B2-ADB7-4679-88F7-E7701F43A764}" destId="{B3E7DE1F-FA7F-48D3-ADBA-7C4D5A6995D5}" srcOrd="0" destOrd="0" presId="urn:microsoft.com/office/officeart/2005/8/layout/vList6"/>
    <dgm:cxn modelId="{EBF48622-07F1-4A30-9E06-B63EE3B4FB30}" srcId="{1E0ECE95-E400-4245-9216-7D8D8676D2BC}" destId="{561E962D-B1A9-4D39-9ADD-5839E483DFCF}" srcOrd="0" destOrd="0" parTransId="{9933E10C-ED76-4B6C-AB13-8975979AAC56}" sibTransId="{C525ECB5-830E-4FD6-A911-2C9A6ADC62D4}"/>
    <dgm:cxn modelId="{AE45FED8-44FB-42AD-BC32-B0F6102A9FC0}" srcId="{1E0ECE95-E400-4245-9216-7D8D8676D2BC}" destId="{8FE98DDF-9BD4-4397-9732-9239E7B4E55C}" srcOrd="1" destOrd="0" parTransId="{2570D985-AA83-4ED9-B23B-DF5307D35282}" sibTransId="{359DEF16-8B99-4706-A055-AC4D46391669}"/>
    <dgm:cxn modelId="{90CB41EE-7966-41B7-8ED0-10A39DB86D31}" type="presOf" srcId="{1E0ECE95-E400-4245-9216-7D8D8676D2BC}" destId="{353878DE-8842-4F28-955A-2789975DFB6C}" srcOrd="0" destOrd="0" presId="urn:microsoft.com/office/officeart/2005/8/layout/vList6"/>
    <dgm:cxn modelId="{0E15ED05-1315-4A63-915B-D3F1DCDDFD4F}" srcId="{0E008F90-119B-4DA7-BC55-96CA08417E3F}" destId="{87849142-AE5C-404F-87F3-8B3F91CB96B4}" srcOrd="1" destOrd="0" parTransId="{BD8968A9-68A5-420A-B1C6-47A0FB53FFC7}" sibTransId="{2F3A00FC-0379-4E92-B155-48598D45BE1E}"/>
    <dgm:cxn modelId="{E813F62F-EC22-4566-A10B-1A79B8596907}" srcId="{A81474F3-01C3-47E5-9224-CEEBBE9F95B1}" destId="{0DE4BD7F-4669-422E-AE05-5F176DC57B51}" srcOrd="0" destOrd="0" parTransId="{95DB69AA-7B6A-4E10-8709-267792D3B10E}" sibTransId="{64BD7C11-C16B-4261-8A51-7925019F9682}"/>
    <dgm:cxn modelId="{71500A9E-46B3-49D5-9FFC-E456AF7993D0}" type="presOf" srcId="{18BA88A8-F16E-4B41-897C-6CAEE0689C68}" destId="{C2C92DB6-2818-4AE0-B354-00C3E2ED49F6}" srcOrd="0" destOrd="0" presId="urn:microsoft.com/office/officeart/2005/8/layout/vList6"/>
    <dgm:cxn modelId="{AEE67820-F6EA-4D90-BEBC-0C3713961BAA}" type="presOf" srcId="{1C1B51F4-F930-42E2-A65C-24F978CFBA5B}" destId="{B29453D7-001F-493C-AA37-E88E28D1BA1D}" srcOrd="0" destOrd="0" presId="urn:microsoft.com/office/officeart/2005/8/layout/vList6"/>
    <dgm:cxn modelId="{51A7DB98-7D12-4C7A-8980-7CE463166032}" type="presParOf" srcId="{0C0398BF-357D-47AC-81BD-07A1371BB4CD}" destId="{EDA560D6-0FBB-4FD7-B992-887A83AA5409}" srcOrd="0" destOrd="0" presId="urn:microsoft.com/office/officeart/2005/8/layout/vList6"/>
    <dgm:cxn modelId="{CAB73DA4-9317-4C31-8BD4-FBB659A6003A}" type="presParOf" srcId="{EDA560D6-0FBB-4FD7-B992-887A83AA5409}" destId="{124C0EB6-66FE-4578-B8EE-0B881D9E8C78}" srcOrd="0" destOrd="0" presId="urn:microsoft.com/office/officeart/2005/8/layout/vList6"/>
    <dgm:cxn modelId="{044C103B-2581-463D-9062-67D18F6ACCA2}" type="presParOf" srcId="{EDA560D6-0FBB-4FD7-B992-887A83AA5409}" destId="{96FCE155-A373-4C3C-AC2B-50B803929F4F}" srcOrd="1" destOrd="0" presId="urn:microsoft.com/office/officeart/2005/8/layout/vList6"/>
    <dgm:cxn modelId="{8FD2D76B-7393-4C55-8E3F-33BE6978A841}" type="presParOf" srcId="{0C0398BF-357D-47AC-81BD-07A1371BB4CD}" destId="{8558F4C5-2991-4B3E-9371-747201B324DA}" srcOrd="1" destOrd="0" presId="urn:microsoft.com/office/officeart/2005/8/layout/vList6"/>
    <dgm:cxn modelId="{CBE8439D-4B02-4785-9D53-C8B4D2B11D88}" type="presParOf" srcId="{0C0398BF-357D-47AC-81BD-07A1371BB4CD}" destId="{D1436554-92E8-4AB2-8685-A04E1489A5D0}" srcOrd="2" destOrd="0" presId="urn:microsoft.com/office/officeart/2005/8/layout/vList6"/>
    <dgm:cxn modelId="{66768D5E-B7BF-4D43-A449-B67F5C17A985}" type="presParOf" srcId="{D1436554-92E8-4AB2-8685-A04E1489A5D0}" destId="{279E7AFE-B39E-4F3D-A1B1-9C5A95C8ECDF}" srcOrd="0" destOrd="0" presId="urn:microsoft.com/office/officeart/2005/8/layout/vList6"/>
    <dgm:cxn modelId="{99300C58-4D89-4DE8-AE2C-7DE486E3439C}" type="presParOf" srcId="{D1436554-92E8-4AB2-8685-A04E1489A5D0}" destId="{C2C92DB6-2818-4AE0-B354-00C3E2ED49F6}" srcOrd="1" destOrd="0" presId="urn:microsoft.com/office/officeart/2005/8/layout/vList6"/>
    <dgm:cxn modelId="{EB102D2A-00C2-4679-8B9E-88D9594ACA08}" type="presParOf" srcId="{0C0398BF-357D-47AC-81BD-07A1371BB4CD}" destId="{DC4456D9-2B2B-48AE-983F-9C403D6B8CAF}" srcOrd="3" destOrd="0" presId="urn:microsoft.com/office/officeart/2005/8/layout/vList6"/>
    <dgm:cxn modelId="{C3A38BC9-3116-4707-AB06-74C1F810CE3B}" type="presParOf" srcId="{0C0398BF-357D-47AC-81BD-07A1371BB4CD}" destId="{5F4A897E-1CBD-4D35-8107-AA1D2A52A138}" srcOrd="4" destOrd="0" presId="urn:microsoft.com/office/officeart/2005/8/layout/vList6"/>
    <dgm:cxn modelId="{D4C99DB0-5E67-4A42-BD32-3936FFF95E3E}" type="presParOf" srcId="{5F4A897E-1CBD-4D35-8107-AA1D2A52A138}" destId="{A2E98390-EDFD-42A6-BD74-669D93D87705}" srcOrd="0" destOrd="0" presId="urn:microsoft.com/office/officeart/2005/8/layout/vList6"/>
    <dgm:cxn modelId="{9AC04237-8901-489B-B267-EA93C8048DA1}" type="presParOf" srcId="{5F4A897E-1CBD-4D35-8107-AA1D2A52A138}" destId="{B3E7DE1F-FA7F-48D3-ADBA-7C4D5A6995D5}" srcOrd="1" destOrd="0" presId="urn:microsoft.com/office/officeart/2005/8/layout/vList6"/>
    <dgm:cxn modelId="{4D94B698-C21E-4C8F-AC09-93BBD53AC7C9}" type="presParOf" srcId="{0C0398BF-357D-47AC-81BD-07A1371BB4CD}" destId="{9210A7BF-0BE5-4823-B08C-BF05F17D6AC6}" srcOrd="5" destOrd="0" presId="urn:microsoft.com/office/officeart/2005/8/layout/vList6"/>
    <dgm:cxn modelId="{D14A8377-F840-4E85-928A-DEFFB8ABDC69}" type="presParOf" srcId="{0C0398BF-357D-47AC-81BD-07A1371BB4CD}" destId="{D1E75937-4FD1-442D-97BF-8BAA88B2C66D}" srcOrd="6" destOrd="0" presId="urn:microsoft.com/office/officeart/2005/8/layout/vList6"/>
    <dgm:cxn modelId="{21DB0FE2-CE0B-4AA1-84FD-2204D209BF27}" type="presParOf" srcId="{D1E75937-4FD1-442D-97BF-8BAA88B2C66D}" destId="{353878DE-8842-4F28-955A-2789975DFB6C}" srcOrd="0" destOrd="0" presId="urn:microsoft.com/office/officeart/2005/8/layout/vList6"/>
    <dgm:cxn modelId="{6BEE9C00-9F54-4A1E-9C14-2A505DDC9728}" type="presParOf" srcId="{D1E75937-4FD1-442D-97BF-8BAA88B2C66D}" destId="{86E0113A-FCB2-454B-936D-9E23C60612AA}" srcOrd="1" destOrd="0" presId="urn:microsoft.com/office/officeart/2005/8/layout/vList6"/>
    <dgm:cxn modelId="{922422DA-5C1E-4098-90A8-B1627E66993F}" type="presParOf" srcId="{0C0398BF-357D-47AC-81BD-07A1371BB4CD}" destId="{82AD3BE8-5379-473E-9008-4248BB9349EA}" srcOrd="7" destOrd="0" presId="urn:microsoft.com/office/officeart/2005/8/layout/vList6"/>
    <dgm:cxn modelId="{146939D8-8D9B-42D7-86BE-A1524B93ACD3}" type="presParOf" srcId="{0C0398BF-357D-47AC-81BD-07A1371BB4CD}" destId="{A511FAC5-9B48-45B6-A9EC-012CC1C8CECC}" srcOrd="8" destOrd="0" presId="urn:microsoft.com/office/officeart/2005/8/layout/vList6"/>
    <dgm:cxn modelId="{757AE0CE-CF2E-43DB-A152-8D150542997A}" type="presParOf" srcId="{A511FAC5-9B48-45B6-A9EC-012CC1C8CECC}" destId="{284C8E16-9D0B-46B3-87DB-FB7FD4BAF253}" srcOrd="0" destOrd="0" presId="urn:microsoft.com/office/officeart/2005/8/layout/vList6"/>
    <dgm:cxn modelId="{DFCD6C70-2520-4181-B815-BEED7BB406BB}" type="presParOf" srcId="{A511FAC5-9B48-45B6-A9EC-012CC1C8CECC}" destId="{B29453D7-001F-493C-AA37-E88E28D1BA1D}" srcOrd="1" destOrd="0" presId="urn:microsoft.com/office/officeart/2005/8/layout/vList6"/>
    <dgm:cxn modelId="{F13B1FE4-E056-4D81-A9AD-70414A090B79}" type="presParOf" srcId="{0C0398BF-357D-47AC-81BD-07A1371BB4CD}" destId="{5742234A-EE9E-4181-ACD0-386AA9768902}" srcOrd="9" destOrd="0" presId="urn:microsoft.com/office/officeart/2005/8/layout/vList6"/>
    <dgm:cxn modelId="{4B35D2EE-B782-4940-9598-BEB354792832}" type="presParOf" srcId="{0C0398BF-357D-47AC-81BD-07A1371BB4CD}" destId="{212582CD-03FA-499C-8BF6-59622DB35344}" srcOrd="10" destOrd="0" presId="urn:microsoft.com/office/officeart/2005/8/layout/vList6"/>
    <dgm:cxn modelId="{F5D5EC41-B9BD-47C2-A618-664D3122EB3A}" type="presParOf" srcId="{212582CD-03FA-499C-8BF6-59622DB35344}" destId="{E174D157-B792-4DCB-9C92-4B28A561C7D6}" srcOrd="0" destOrd="0" presId="urn:microsoft.com/office/officeart/2005/8/layout/vList6"/>
    <dgm:cxn modelId="{3AC67284-B7C6-4088-9520-8F21141ACBAD}" type="presParOf" srcId="{212582CD-03FA-499C-8BF6-59622DB35344}" destId="{724853E5-5CE9-45F4-A588-7240346B400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F167A1A-99E2-4F52-94A2-AE8B3DFFBE77}" type="doc">
      <dgm:prSet loTypeId="urn:microsoft.com/office/officeart/2005/8/layout/default#2" loCatId="list" qsTypeId="urn:microsoft.com/office/officeart/2005/8/quickstyle/simple1" qsCatId="simple" csTypeId="urn:microsoft.com/office/officeart/2005/8/colors/accent1_2" csCatId="accent1" phldr="1"/>
      <dgm:spPr/>
      <dgm:t>
        <a:bodyPr/>
        <a:lstStyle/>
        <a:p>
          <a:endParaRPr lang="en-029"/>
        </a:p>
      </dgm:t>
    </dgm:pt>
    <dgm:pt modelId="{EF83E96A-DF48-4384-ABB6-3FA703C5FCC9}">
      <dgm:prSet phldrT="[Text]"/>
      <dgm:spPr/>
      <dgm:t>
        <a:bodyPr/>
        <a:lstStyle/>
        <a:p>
          <a:r>
            <a:rPr lang="en-029" dirty="0" smtClean="0"/>
            <a:t>Delimiting wide judicial discretion </a:t>
          </a:r>
          <a:r>
            <a:rPr lang="en-029" dirty="0" err="1" smtClean="0"/>
            <a:t>eg</a:t>
          </a:r>
          <a:r>
            <a:rPr lang="en-029" dirty="0" smtClean="0"/>
            <a:t> property </a:t>
          </a:r>
          <a:r>
            <a:rPr lang="en-029" dirty="0" err="1" smtClean="0"/>
            <a:t>adjmt</a:t>
          </a:r>
          <a:r>
            <a:rPr lang="en-029" dirty="0" smtClean="0"/>
            <a:t>, sentencing</a:t>
          </a:r>
          <a:endParaRPr lang="en-029" dirty="0"/>
        </a:p>
      </dgm:t>
    </dgm:pt>
    <dgm:pt modelId="{996A9BD6-29F8-4D0B-807C-D40BBDFDDD1A}" type="parTrans" cxnId="{728AB30B-4436-4066-B09B-0C5F5EF77772}">
      <dgm:prSet/>
      <dgm:spPr/>
      <dgm:t>
        <a:bodyPr/>
        <a:lstStyle/>
        <a:p>
          <a:endParaRPr lang="en-029"/>
        </a:p>
      </dgm:t>
    </dgm:pt>
    <dgm:pt modelId="{F975F92A-C347-4064-B487-8875AE74BD0A}" type="sibTrans" cxnId="{728AB30B-4436-4066-B09B-0C5F5EF77772}">
      <dgm:prSet/>
      <dgm:spPr/>
      <dgm:t>
        <a:bodyPr/>
        <a:lstStyle/>
        <a:p>
          <a:endParaRPr lang="en-029"/>
        </a:p>
      </dgm:t>
    </dgm:pt>
    <dgm:pt modelId="{FA7ABB3C-030E-4940-87D4-E5D153C268E5}">
      <dgm:prSet phldrT="[Text]"/>
      <dgm:spPr/>
      <dgm:t>
        <a:bodyPr/>
        <a:lstStyle/>
        <a:p>
          <a:r>
            <a:rPr lang="en-029" dirty="0" smtClean="0"/>
            <a:t>Interpreting the scope of legislation </a:t>
          </a:r>
          <a:r>
            <a:rPr lang="en-029" dirty="0" err="1" smtClean="0"/>
            <a:t>eg</a:t>
          </a:r>
          <a:r>
            <a:rPr lang="en-029" dirty="0" smtClean="0"/>
            <a:t> industrial relations</a:t>
          </a:r>
          <a:endParaRPr lang="en-029" dirty="0"/>
        </a:p>
      </dgm:t>
    </dgm:pt>
    <dgm:pt modelId="{DF8A65F0-2CBC-4F7D-9C7F-5741F1BD2FE9}" type="parTrans" cxnId="{39EFA7B1-BD47-4CB0-8130-E8A69471CA5D}">
      <dgm:prSet/>
      <dgm:spPr/>
      <dgm:t>
        <a:bodyPr/>
        <a:lstStyle/>
        <a:p>
          <a:endParaRPr lang="en-029"/>
        </a:p>
      </dgm:t>
    </dgm:pt>
    <dgm:pt modelId="{BC967AB3-9FFD-4A4A-B8A9-773B6340C986}" type="sibTrans" cxnId="{39EFA7B1-BD47-4CB0-8130-E8A69471CA5D}">
      <dgm:prSet/>
      <dgm:spPr/>
      <dgm:t>
        <a:bodyPr/>
        <a:lstStyle/>
        <a:p>
          <a:endParaRPr lang="en-029"/>
        </a:p>
      </dgm:t>
    </dgm:pt>
    <dgm:pt modelId="{AF0453E8-CA96-4E2A-8A2E-85660CCE79AC}">
      <dgm:prSet phldrT="[Text]"/>
      <dgm:spPr/>
      <dgm:t>
        <a:bodyPr/>
        <a:lstStyle/>
        <a:p>
          <a:r>
            <a:rPr lang="en-029" dirty="0" smtClean="0"/>
            <a:t>Interpreting the meaning of constitutional rights in direct challenges</a:t>
          </a:r>
          <a:endParaRPr lang="en-029" dirty="0"/>
        </a:p>
      </dgm:t>
    </dgm:pt>
    <dgm:pt modelId="{1A6CDA0B-DBEE-48E3-AD94-E53AA73FB6D1}" type="parTrans" cxnId="{D9CC71D9-AE67-4A35-9FAB-E05FCDE0EA61}">
      <dgm:prSet/>
      <dgm:spPr/>
      <dgm:t>
        <a:bodyPr/>
        <a:lstStyle/>
        <a:p>
          <a:endParaRPr lang="en-029"/>
        </a:p>
      </dgm:t>
    </dgm:pt>
    <dgm:pt modelId="{F3EBD7CE-4A6D-41C0-87FF-162650C5C9A6}" type="sibTrans" cxnId="{D9CC71D9-AE67-4A35-9FAB-E05FCDE0EA61}">
      <dgm:prSet/>
      <dgm:spPr/>
      <dgm:t>
        <a:bodyPr/>
        <a:lstStyle/>
        <a:p>
          <a:endParaRPr lang="en-029"/>
        </a:p>
      </dgm:t>
    </dgm:pt>
    <dgm:pt modelId="{4FA46017-4131-489D-9ABA-690BC195ED91}">
      <dgm:prSet phldrT="[Text]"/>
      <dgm:spPr/>
      <dgm:t>
        <a:bodyPr/>
        <a:lstStyle/>
        <a:p>
          <a:r>
            <a:rPr lang="en-029" dirty="0" smtClean="0"/>
            <a:t>Having regard to constitutional rights even when no direct invocation </a:t>
          </a:r>
          <a:endParaRPr lang="en-029" dirty="0"/>
        </a:p>
      </dgm:t>
    </dgm:pt>
    <dgm:pt modelId="{F7296333-636C-4C20-9BA1-7386E15C1B16}" type="parTrans" cxnId="{FDAC03AF-4675-4CDB-A0D7-BB1413AC3CBC}">
      <dgm:prSet/>
      <dgm:spPr/>
      <dgm:t>
        <a:bodyPr/>
        <a:lstStyle/>
        <a:p>
          <a:endParaRPr lang="en-029"/>
        </a:p>
      </dgm:t>
    </dgm:pt>
    <dgm:pt modelId="{34A3946E-804A-4B3A-A45B-D7C4C9483853}" type="sibTrans" cxnId="{FDAC03AF-4675-4CDB-A0D7-BB1413AC3CBC}">
      <dgm:prSet/>
      <dgm:spPr/>
      <dgm:t>
        <a:bodyPr/>
        <a:lstStyle/>
        <a:p>
          <a:endParaRPr lang="en-029"/>
        </a:p>
      </dgm:t>
    </dgm:pt>
    <dgm:pt modelId="{770CA8BA-1A41-4E0D-B6F5-C13460CEBCD1}">
      <dgm:prSet phldrT="[Text]"/>
      <dgm:spPr/>
      <dgm:t>
        <a:bodyPr/>
        <a:lstStyle/>
        <a:p>
          <a:r>
            <a:rPr lang="en-029" dirty="0" smtClean="0"/>
            <a:t>The development of the common law consistent with constitutional standards</a:t>
          </a:r>
          <a:endParaRPr lang="en-029" dirty="0"/>
        </a:p>
      </dgm:t>
    </dgm:pt>
    <dgm:pt modelId="{B78A6D19-72BA-4DE5-BD3C-95C6DAA4EBDB}" type="parTrans" cxnId="{D71BA0CC-A37E-4802-9AC0-BC423BE1039E}">
      <dgm:prSet/>
      <dgm:spPr/>
      <dgm:t>
        <a:bodyPr/>
        <a:lstStyle/>
        <a:p>
          <a:endParaRPr lang="en-029"/>
        </a:p>
      </dgm:t>
    </dgm:pt>
    <dgm:pt modelId="{20DD7CFC-F9FA-4D5D-83E9-83BC6DC8F174}" type="sibTrans" cxnId="{D71BA0CC-A37E-4802-9AC0-BC423BE1039E}">
      <dgm:prSet/>
      <dgm:spPr/>
      <dgm:t>
        <a:bodyPr/>
        <a:lstStyle/>
        <a:p>
          <a:endParaRPr lang="en-029"/>
        </a:p>
      </dgm:t>
    </dgm:pt>
    <dgm:pt modelId="{BF961031-175C-4726-8F81-4B5C533ACC2C}" type="pres">
      <dgm:prSet presAssocID="{3F167A1A-99E2-4F52-94A2-AE8B3DFFBE77}" presName="diagram" presStyleCnt="0">
        <dgm:presLayoutVars>
          <dgm:dir/>
          <dgm:resizeHandles val="exact"/>
        </dgm:presLayoutVars>
      </dgm:prSet>
      <dgm:spPr/>
      <dgm:t>
        <a:bodyPr/>
        <a:lstStyle/>
        <a:p>
          <a:endParaRPr lang="en-029"/>
        </a:p>
      </dgm:t>
    </dgm:pt>
    <dgm:pt modelId="{67F7CF10-47F0-48FF-9BFF-D69283431407}" type="pres">
      <dgm:prSet presAssocID="{EF83E96A-DF48-4384-ABB6-3FA703C5FCC9}" presName="node" presStyleLbl="node1" presStyleIdx="0" presStyleCnt="5">
        <dgm:presLayoutVars>
          <dgm:bulletEnabled val="1"/>
        </dgm:presLayoutVars>
      </dgm:prSet>
      <dgm:spPr/>
      <dgm:t>
        <a:bodyPr/>
        <a:lstStyle/>
        <a:p>
          <a:endParaRPr lang="en-029"/>
        </a:p>
      </dgm:t>
    </dgm:pt>
    <dgm:pt modelId="{7E16C9D0-8DC5-42F9-8367-DFEAAC18C209}" type="pres">
      <dgm:prSet presAssocID="{F975F92A-C347-4064-B487-8875AE74BD0A}" presName="sibTrans" presStyleCnt="0"/>
      <dgm:spPr/>
    </dgm:pt>
    <dgm:pt modelId="{CE5BDFD6-1483-4005-85B3-F617E78CEC88}" type="pres">
      <dgm:prSet presAssocID="{FA7ABB3C-030E-4940-87D4-E5D153C268E5}" presName="node" presStyleLbl="node1" presStyleIdx="1" presStyleCnt="5">
        <dgm:presLayoutVars>
          <dgm:bulletEnabled val="1"/>
        </dgm:presLayoutVars>
      </dgm:prSet>
      <dgm:spPr/>
      <dgm:t>
        <a:bodyPr/>
        <a:lstStyle/>
        <a:p>
          <a:endParaRPr lang="en-029"/>
        </a:p>
      </dgm:t>
    </dgm:pt>
    <dgm:pt modelId="{25562D3A-A6C8-49E0-9AC4-710783954D32}" type="pres">
      <dgm:prSet presAssocID="{BC967AB3-9FFD-4A4A-B8A9-773B6340C986}" presName="sibTrans" presStyleCnt="0"/>
      <dgm:spPr/>
    </dgm:pt>
    <dgm:pt modelId="{0B0C0426-494E-416A-AAD0-048CF37B3C0F}" type="pres">
      <dgm:prSet presAssocID="{AF0453E8-CA96-4E2A-8A2E-85660CCE79AC}" presName="node" presStyleLbl="node1" presStyleIdx="2" presStyleCnt="5">
        <dgm:presLayoutVars>
          <dgm:bulletEnabled val="1"/>
        </dgm:presLayoutVars>
      </dgm:prSet>
      <dgm:spPr/>
      <dgm:t>
        <a:bodyPr/>
        <a:lstStyle/>
        <a:p>
          <a:endParaRPr lang="en-029"/>
        </a:p>
      </dgm:t>
    </dgm:pt>
    <dgm:pt modelId="{76615EFE-853E-454B-976B-486B6FA18D34}" type="pres">
      <dgm:prSet presAssocID="{F3EBD7CE-4A6D-41C0-87FF-162650C5C9A6}" presName="sibTrans" presStyleCnt="0"/>
      <dgm:spPr/>
    </dgm:pt>
    <dgm:pt modelId="{1547CF34-5A1C-472B-ADC7-E836320F0B9F}" type="pres">
      <dgm:prSet presAssocID="{4FA46017-4131-489D-9ABA-690BC195ED91}" presName="node" presStyleLbl="node1" presStyleIdx="3" presStyleCnt="5">
        <dgm:presLayoutVars>
          <dgm:bulletEnabled val="1"/>
        </dgm:presLayoutVars>
      </dgm:prSet>
      <dgm:spPr/>
      <dgm:t>
        <a:bodyPr/>
        <a:lstStyle/>
        <a:p>
          <a:endParaRPr lang="en-029"/>
        </a:p>
      </dgm:t>
    </dgm:pt>
    <dgm:pt modelId="{B5F8300E-F775-4EB0-9256-73E8F6CE5941}" type="pres">
      <dgm:prSet presAssocID="{34A3946E-804A-4B3A-A45B-D7C4C9483853}" presName="sibTrans" presStyleCnt="0"/>
      <dgm:spPr/>
    </dgm:pt>
    <dgm:pt modelId="{C1BC1A19-98D6-4B49-94DD-2E62DFE9093E}" type="pres">
      <dgm:prSet presAssocID="{770CA8BA-1A41-4E0D-B6F5-C13460CEBCD1}" presName="node" presStyleLbl="node1" presStyleIdx="4" presStyleCnt="5">
        <dgm:presLayoutVars>
          <dgm:bulletEnabled val="1"/>
        </dgm:presLayoutVars>
      </dgm:prSet>
      <dgm:spPr/>
      <dgm:t>
        <a:bodyPr/>
        <a:lstStyle/>
        <a:p>
          <a:endParaRPr lang="en-029"/>
        </a:p>
      </dgm:t>
    </dgm:pt>
  </dgm:ptLst>
  <dgm:cxnLst>
    <dgm:cxn modelId="{70B6FF4E-9180-41D3-8BFC-2CF1D1AE2F80}" type="presOf" srcId="{4FA46017-4131-489D-9ABA-690BC195ED91}" destId="{1547CF34-5A1C-472B-ADC7-E836320F0B9F}" srcOrd="0" destOrd="0" presId="urn:microsoft.com/office/officeart/2005/8/layout/default#2"/>
    <dgm:cxn modelId="{A1CDCCC1-7BBF-4CC2-B5FD-3A836CF989E7}" type="presOf" srcId="{FA7ABB3C-030E-4940-87D4-E5D153C268E5}" destId="{CE5BDFD6-1483-4005-85B3-F617E78CEC88}" srcOrd="0" destOrd="0" presId="urn:microsoft.com/office/officeart/2005/8/layout/default#2"/>
    <dgm:cxn modelId="{3653230A-E6E1-4DA2-A7EA-81514ACB61DD}" type="presOf" srcId="{770CA8BA-1A41-4E0D-B6F5-C13460CEBCD1}" destId="{C1BC1A19-98D6-4B49-94DD-2E62DFE9093E}" srcOrd="0" destOrd="0" presId="urn:microsoft.com/office/officeart/2005/8/layout/default#2"/>
    <dgm:cxn modelId="{FDF5D9C8-F2AD-4C65-B94F-10FE99A2E780}" type="presOf" srcId="{3F167A1A-99E2-4F52-94A2-AE8B3DFFBE77}" destId="{BF961031-175C-4726-8F81-4B5C533ACC2C}" srcOrd="0" destOrd="0" presId="urn:microsoft.com/office/officeart/2005/8/layout/default#2"/>
    <dgm:cxn modelId="{D9CC71D9-AE67-4A35-9FAB-E05FCDE0EA61}" srcId="{3F167A1A-99E2-4F52-94A2-AE8B3DFFBE77}" destId="{AF0453E8-CA96-4E2A-8A2E-85660CCE79AC}" srcOrd="2" destOrd="0" parTransId="{1A6CDA0B-DBEE-48E3-AD94-E53AA73FB6D1}" sibTransId="{F3EBD7CE-4A6D-41C0-87FF-162650C5C9A6}"/>
    <dgm:cxn modelId="{728AB30B-4436-4066-B09B-0C5F5EF77772}" srcId="{3F167A1A-99E2-4F52-94A2-AE8B3DFFBE77}" destId="{EF83E96A-DF48-4384-ABB6-3FA703C5FCC9}" srcOrd="0" destOrd="0" parTransId="{996A9BD6-29F8-4D0B-807C-D40BBDFDDD1A}" sibTransId="{F975F92A-C347-4064-B487-8875AE74BD0A}"/>
    <dgm:cxn modelId="{E40A585C-2461-421A-BB0F-8652D68FEB2B}" type="presOf" srcId="{AF0453E8-CA96-4E2A-8A2E-85660CCE79AC}" destId="{0B0C0426-494E-416A-AAD0-048CF37B3C0F}" srcOrd="0" destOrd="0" presId="urn:microsoft.com/office/officeart/2005/8/layout/default#2"/>
    <dgm:cxn modelId="{2973C8D1-620B-407F-B4BA-60EF958EB5D7}" type="presOf" srcId="{EF83E96A-DF48-4384-ABB6-3FA703C5FCC9}" destId="{67F7CF10-47F0-48FF-9BFF-D69283431407}" srcOrd="0" destOrd="0" presId="urn:microsoft.com/office/officeart/2005/8/layout/default#2"/>
    <dgm:cxn modelId="{D71BA0CC-A37E-4802-9AC0-BC423BE1039E}" srcId="{3F167A1A-99E2-4F52-94A2-AE8B3DFFBE77}" destId="{770CA8BA-1A41-4E0D-B6F5-C13460CEBCD1}" srcOrd="4" destOrd="0" parTransId="{B78A6D19-72BA-4DE5-BD3C-95C6DAA4EBDB}" sibTransId="{20DD7CFC-F9FA-4D5D-83E9-83BC6DC8F174}"/>
    <dgm:cxn modelId="{FDAC03AF-4675-4CDB-A0D7-BB1413AC3CBC}" srcId="{3F167A1A-99E2-4F52-94A2-AE8B3DFFBE77}" destId="{4FA46017-4131-489D-9ABA-690BC195ED91}" srcOrd="3" destOrd="0" parTransId="{F7296333-636C-4C20-9BA1-7386E15C1B16}" sibTransId="{34A3946E-804A-4B3A-A45B-D7C4C9483853}"/>
    <dgm:cxn modelId="{39EFA7B1-BD47-4CB0-8130-E8A69471CA5D}" srcId="{3F167A1A-99E2-4F52-94A2-AE8B3DFFBE77}" destId="{FA7ABB3C-030E-4940-87D4-E5D153C268E5}" srcOrd="1" destOrd="0" parTransId="{DF8A65F0-2CBC-4F7D-9C7F-5741F1BD2FE9}" sibTransId="{BC967AB3-9FFD-4A4A-B8A9-773B6340C986}"/>
    <dgm:cxn modelId="{D78CE1B0-A1B5-4EFE-8345-AF525C6FDD45}" type="presParOf" srcId="{BF961031-175C-4726-8F81-4B5C533ACC2C}" destId="{67F7CF10-47F0-48FF-9BFF-D69283431407}" srcOrd="0" destOrd="0" presId="urn:microsoft.com/office/officeart/2005/8/layout/default#2"/>
    <dgm:cxn modelId="{F9DE4425-30C2-4FA1-B477-5BCFD7B02AA6}" type="presParOf" srcId="{BF961031-175C-4726-8F81-4B5C533ACC2C}" destId="{7E16C9D0-8DC5-42F9-8367-DFEAAC18C209}" srcOrd="1" destOrd="0" presId="urn:microsoft.com/office/officeart/2005/8/layout/default#2"/>
    <dgm:cxn modelId="{67B7DF09-8674-4543-A833-5424EF0992BD}" type="presParOf" srcId="{BF961031-175C-4726-8F81-4B5C533ACC2C}" destId="{CE5BDFD6-1483-4005-85B3-F617E78CEC88}" srcOrd="2" destOrd="0" presId="urn:microsoft.com/office/officeart/2005/8/layout/default#2"/>
    <dgm:cxn modelId="{E13BA3D3-00C1-449C-83CF-FFCB831CB491}" type="presParOf" srcId="{BF961031-175C-4726-8F81-4B5C533ACC2C}" destId="{25562D3A-A6C8-49E0-9AC4-710783954D32}" srcOrd="3" destOrd="0" presId="urn:microsoft.com/office/officeart/2005/8/layout/default#2"/>
    <dgm:cxn modelId="{F4ED5459-6321-4F2F-AC40-153F77D55F91}" type="presParOf" srcId="{BF961031-175C-4726-8F81-4B5C533ACC2C}" destId="{0B0C0426-494E-416A-AAD0-048CF37B3C0F}" srcOrd="4" destOrd="0" presId="urn:microsoft.com/office/officeart/2005/8/layout/default#2"/>
    <dgm:cxn modelId="{D90875AA-9203-495D-B603-438B96F36AD2}" type="presParOf" srcId="{BF961031-175C-4726-8F81-4B5C533ACC2C}" destId="{76615EFE-853E-454B-976B-486B6FA18D34}" srcOrd="5" destOrd="0" presId="urn:microsoft.com/office/officeart/2005/8/layout/default#2"/>
    <dgm:cxn modelId="{B369F517-8F40-4F07-B6E0-0C993DB5897A}" type="presParOf" srcId="{BF961031-175C-4726-8F81-4B5C533ACC2C}" destId="{1547CF34-5A1C-472B-ADC7-E836320F0B9F}" srcOrd="6" destOrd="0" presId="urn:microsoft.com/office/officeart/2005/8/layout/default#2"/>
    <dgm:cxn modelId="{3269A8C6-7562-4C96-802C-3D1604CA7E9D}" type="presParOf" srcId="{BF961031-175C-4726-8F81-4B5C533ACC2C}" destId="{B5F8300E-F775-4EB0-9256-73E8F6CE5941}" srcOrd="7" destOrd="0" presId="urn:microsoft.com/office/officeart/2005/8/layout/default#2"/>
    <dgm:cxn modelId="{5BB41E46-9867-4CB9-9252-7DCB2C94F809}" type="presParOf" srcId="{BF961031-175C-4726-8F81-4B5C533ACC2C}" destId="{C1BC1A19-98D6-4B49-94DD-2E62DFE9093E}" srcOrd="8"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4D738DF-A1FD-4317-94EC-E46535E93528}"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JM"/>
        </a:p>
      </dgm:t>
    </dgm:pt>
    <dgm:pt modelId="{804BF518-F1F8-4FBB-BE1B-C7A1B8EDAA93}">
      <dgm:prSet phldrT="[Text]"/>
      <dgm:spPr/>
      <dgm:t>
        <a:bodyPr/>
        <a:lstStyle/>
        <a:p>
          <a:r>
            <a:rPr lang="en-JM" dirty="0" smtClean="0"/>
            <a:t>Constitutional</a:t>
          </a:r>
          <a:endParaRPr lang="en-JM" dirty="0"/>
        </a:p>
      </dgm:t>
    </dgm:pt>
    <dgm:pt modelId="{04686AF9-7AF5-4B4C-B995-4EDE5112751D}" type="parTrans" cxnId="{BC56B269-4D30-4ED1-83A8-0D817F9BDBBB}">
      <dgm:prSet/>
      <dgm:spPr/>
      <dgm:t>
        <a:bodyPr/>
        <a:lstStyle/>
        <a:p>
          <a:endParaRPr lang="en-JM"/>
        </a:p>
      </dgm:t>
    </dgm:pt>
    <dgm:pt modelId="{AEBC510F-32B6-4E0D-AD06-2BEFDBC82901}" type="sibTrans" cxnId="{BC56B269-4D30-4ED1-83A8-0D817F9BDBBB}">
      <dgm:prSet/>
      <dgm:spPr/>
      <dgm:t>
        <a:bodyPr/>
        <a:lstStyle/>
        <a:p>
          <a:endParaRPr lang="en-JM"/>
        </a:p>
      </dgm:t>
    </dgm:pt>
    <dgm:pt modelId="{185739E7-BD2B-4777-B526-0237F6AFC350}">
      <dgm:prSet phldrT="[Text]"/>
      <dgm:spPr/>
      <dgm:t>
        <a:bodyPr/>
        <a:lstStyle/>
        <a:p>
          <a:r>
            <a:rPr lang="en-JM" dirty="0" smtClean="0"/>
            <a:t>Antidiscrimination  cases</a:t>
          </a:r>
          <a:endParaRPr lang="en-JM" dirty="0"/>
        </a:p>
      </dgm:t>
    </dgm:pt>
    <dgm:pt modelId="{D4B33984-4B52-4A09-9A12-79F50745DCB1}" type="parTrans" cxnId="{1ACEFEF9-58A3-4274-8FC0-03405882F82A}">
      <dgm:prSet/>
      <dgm:spPr/>
      <dgm:t>
        <a:bodyPr/>
        <a:lstStyle/>
        <a:p>
          <a:endParaRPr lang="en-JM"/>
        </a:p>
      </dgm:t>
    </dgm:pt>
    <dgm:pt modelId="{70EC0B30-41B6-47F0-AC17-9CC32B4C0DF3}" type="sibTrans" cxnId="{1ACEFEF9-58A3-4274-8FC0-03405882F82A}">
      <dgm:prSet/>
      <dgm:spPr/>
      <dgm:t>
        <a:bodyPr/>
        <a:lstStyle/>
        <a:p>
          <a:endParaRPr lang="en-JM"/>
        </a:p>
      </dgm:t>
    </dgm:pt>
    <dgm:pt modelId="{5191BD11-C92D-485B-97EA-D4907EB9B939}">
      <dgm:prSet phldrT="[Text]"/>
      <dgm:spPr/>
      <dgm:t>
        <a:bodyPr/>
        <a:lstStyle/>
        <a:p>
          <a:r>
            <a:rPr lang="en-JM" dirty="0" smtClean="0"/>
            <a:t>Criminal appeals</a:t>
          </a:r>
          <a:endParaRPr lang="en-JM" dirty="0"/>
        </a:p>
      </dgm:t>
    </dgm:pt>
    <dgm:pt modelId="{DF70DD5A-765F-4FF5-B161-7969D11758D5}" type="parTrans" cxnId="{97EBCCC8-2BF1-459C-8066-4CFF26383539}">
      <dgm:prSet/>
      <dgm:spPr/>
      <dgm:t>
        <a:bodyPr/>
        <a:lstStyle/>
        <a:p>
          <a:endParaRPr lang="en-JM"/>
        </a:p>
      </dgm:t>
    </dgm:pt>
    <dgm:pt modelId="{6D9C5D56-94F1-4E52-9201-FAA62F2D7232}" type="sibTrans" cxnId="{97EBCCC8-2BF1-459C-8066-4CFF26383539}">
      <dgm:prSet/>
      <dgm:spPr/>
      <dgm:t>
        <a:bodyPr/>
        <a:lstStyle/>
        <a:p>
          <a:endParaRPr lang="en-JM"/>
        </a:p>
      </dgm:t>
    </dgm:pt>
    <dgm:pt modelId="{9C5C517D-6196-4E57-ABAB-2AE81D7AFC35}">
      <dgm:prSet phldrT="[Text]"/>
      <dgm:spPr/>
      <dgm:t>
        <a:bodyPr/>
        <a:lstStyle/>
        <a:p>
          <a:r>
            <a:rPr lang="en-JM" dirty="0" smtClean="0"/>
            <a:t>Criminal</a:t>
          </a:r>
          <a:endParaRPr lang="en-JM" dirty="0"/>
        </a:p>
      </dgm:t>
    </dgm:pt>
    <dgm:pt modelId="{AE208AE6-C2A5-40D6-B913-8BF435E23413}" type="parTrans" cxnId="{E1D45C0C-DF48-4FAF-BF6F-FAA424364E94}">
      <dgm:prSet/>
      <dgm:spPr/>
      <dgm:t>
        <a:bodyPr/>
        <a:lstStyle/>
        <a:p>
          <a:endParaRPr lang="en-JM"/>
        </a:p>
      </dgm:t>
    </dgm:pt>
    <dgm:pt modelId="{E2A18BDF-9E84-4E21-AC50-185F572AB46C}" type="sibTrans" cxnId="{E1D45C0C-DF48-4FAF-BF6F-FAA424364E94}">
      <dgm:prSet/>
      <dgm:spPr/>
      <dgm:t>
        <a:bodyPr/>
        <a:lstStyle/>
        <a:p>
          <a:endParaRPr lang="en-JM"/>
        </a:p>
      </dgm:t>
    </dgm:pt>
    <dgm:pt modelId="{3C0F3969-1939-4582-9ECF-1289B0759577}">
      <dgm:prSet phldrT="[Text]"/>
      <dgm:spPr/>
      <dgm:t>
        <a:bodyPr/>
        <a:lstStyle/>
        <a:p>
          <a:r>
            <a:rPr lang="en-JM" dirty="0" smtClean="0"/>
            <a:t>Criminal appeals</a:t>
          </a:r>
          <a:endParaRPr lang="en-JM" dirty="0"/>
        </a:p>
      </dgm:t>
    </dgm:pt>
    <dgm:pt modelId="{018086C1-2FA6-4E54-88E0-B3C5B44C5C79}" type="parTrans" cxnId="{7E126F03-84D3-4B5B-BE5E-E88609174072}">
      <dgm:prSet/>
      <dgm:spPr/>
      <dgm:t>
        <a:bodyPr/>
        <a:lstStyle/>
        <a:p>
          <a:endParaRPr lang="en-JM"/>
        </a:p>
      </dgm:t>
    </dgm:pt>
    <dgm:pt modelId="{6287ECB5-5E1B-4AFF-9524-F7D36E8D91F7}" type="sibTrans" cxnId="{7E126F03-84D3-4B5B-BE5E-E88609174072}">
      <dgm:prSet/>
      <dgm:spPr/>
      <dgm:t>
        <a:bodyPr/>
        <a:lstStyle/>
        <a:p>
          <a:endParaRPr lang="en-JM"/>
        </a:p>
      </dgm:t>
    </dgm:pt>
    <dgm:pt modelId="{B19B9F89-781C-44BE-B380-47700DF78518}">
      <dgm:prSet phldrT="[Text]"/>
      <dgm:spPr/>
      <dgm:t>
        <a:bodyPr/>
        <a:lstStyle/>
        <a:p>
          <a:r>
            <a:rPr lang="en-JM" dirty="0" smtClean="0"/>
            <a:t>Sentencing</a:t>
          </a:r>
          <a:endParaRPr lang="en-JM" dirty="0"/>
        </a:p>
      </dgm:t>
    </dgm:pt>
    <dgm:pt modelId="{8B6C572E-B7CB-4504-A3DF-12E92BC998F4}" type="parTrans" cxnId="{CAB9A1D2-D568-4297-9552-08851B9A3B81}">
      <dgm:prSet/>
      <dgm:spPr/>
      <dgm:t>
        <a:bodyPr/>
        <a:lstStyle/>
        <a:p>
          <a:endParaRPr lang="en-JM"/>
        </a:p>
      </dgm:t>
    </dgm:pt>
    <dgm:pt modelId="{14AEFAF3-8B4E-42AE-B8B6-1BCB37CD0C6E}" type="sibTrans" cxnId="{CAB9A1D2-D568-4297-9552-08851B9A3B81}">
      <dgm:prSet/>
      <dgm:spPr/>
      <dgm:t>
        <a:bodyPr/>
        <a:lstStyle/>
        <a:p>
          <a:endParaRPr lang="en-JM"/>
        </a:p>
      </dgm:t>
    </dgm:pt>
    <dgm:pt modelId="{69C5807E-7FD9-415C-86A0-6D4FBB5A2FB0}">
      <dgm:prSet phldrT="[Text]"/>
      <dgm:spPr/>
      <dgm:t>
        <a:bodyPr/>
        <a:lstStyle/>
        <a:p>
          <a:r>
            <a:rPr lang="en-JM" dirty="0" smtClean="0"/>
            <a:t>Family law</a:t>
          </a:r>
          <a:endParaRPr lang="en-JM" dirty="0"/>
        </a:p>
      </dgm:t>
    </dgm:pt>
    <dgm:pt modelId="{C5ABC1C5-6F34-414E-8192-8E734054EFEB}" type="parTrans" cxnId="{F0D5B926-20A5-4AE7-BF1D-F839BBB2D3DB}">
      <dgm:prSet/>
      <dgm:spPr/>
      <dgm:t>
        <a:bodyPr/>
        <a:lstStyle/>
        <a:p>
          <a:endParaRPr lang="en-JM"/>
        </a:p>
      </dgm:t>
    </dgm:pt>
    <dgm:pt modelId="{574A83D9-A28F-4A39-BB48-DD58A397B35E}" type="sibTrans" cxnId="{F0D5B926-20A5-4AE7-BF1D-F839BBB2D3DB}">
      <dgm:prSet/>
      <dgm:spPr/>
      <dgm:t>
        <a:bodyPr/>
        <a:lstStyle/>
        <a:p>
          <a:endParaRPr lang="en-JM"/>
        </a:p>
      </dgm:t>
    </dgm:pt>
    <dgm:pt modelId="{66413568-FD86-464C-A4D7-4EDD2210B275}">
      <dgm:prSet phldrT="[Text]"/>
      <dgm:spPr/>
      <dgm:t>
        <a:bodyPr/>
        <a:lstStyle/>
        <a:p>
          <a:r>
            <a:rPr lang="en-JM" dirty="0" smtClean="0"/>
            <a:t>Property distribution</a:t>
          </a:r>
          <a:endParaRPr lang="en-JM" dirty="0"/>
        </a:p>
      </dgm:t>
    </dgm:pt>
    <dgm:pt modelId="{340BBC8D-B6C2-423C-96A8-A9A6F56170E9}" type="parTrans" cxnId="{19A29299-063D-47AB-85FC-4DEFA95D05F7}">
      <dgm:prSet/>
      <dgm:spPr/>
      <dgm:t>
        <a:bodyPr/>
        <a:lstStyle/>
        <a:p>
          <a:endParaRPr lang="en-JM"/>
        </a:p>
      </dgm:t>
    </dgm:pt>
    <dgm:pt modelId="{22F9305D-B5B4-424E-9EB0-B15D23C55235}" type="sibTrans" cxnId="{19A29299-063D-47AB-85FC-4DEFA95D05F7}">
      <dgm:prSet/>
      <dgm:spPr/>
      <dgm:t>
        <a:bodyPr/>
        <a:lstStyle/>
        <a:p>
          <a:endParaRPr lang="en-JM"/>
        </a:p>
      </dgm:t>
    </dgm:pt>
    <dgm:pt modelId="{4F9D26F7-B3FD-4E9C-957A-69D6EB3AD8B7}">
      <dgm:prSet phldrT="[Text]"/>
      <dgm:spPr/>
      <dgm:t>
        <a:bodyPr/>
        <a:lstStyle/>
        <a:p>
          <a:r>
            <a:rPr lang="en-JM" dirty="0" smtClean="0"/>
            <a:t>Applications for protection orders</a:t>
          </a:r>
          <a:endParaRPr lang="en-JM" dirty="0"/>
        </a:p>
      </dgm:t>
    </dgm:pt>
    <dgm:pt modelId="{62CF13F9-E46A-4510-A160-9412CF055900}" type="parTrans" cxnId="{907D01DB-8E1C-4528-917C-8A4C6E9D8359}">
      <dgm:prSet/>
      <dgm:spPr/>
      <dgm:t>
        <a:bodyPr/>
        <a:lstStyle/>
        <a:p>
          <a:endParaRPr lang="en-JM"/>
        </a:p>
      </dgm:t>
    </dgm:pt>
    <dgm:pt modelId="{A3A74FB4-A820-4886-BD71-E7E30BA08091}" type="sibTrans" cxnId="{907D01DB-8E1C-4528-917C-8A4C6E9D8359}">
      <dgm:prSet/>
      <dgm:spPr/>
      <dgm:t>
        <a:bodyPr/>
        <a:lstStyle/>
        <a:p>
          <a:endParaRPr lang="en-JM"/>
        </a:p>
      </dgm:t>
    </dgm:pt>
    <dgm:pt modelId="{CC139A35-354A-459A-834A-74856B1C9DC9}">
      <dgm:prSet phldrT="[Text]"/>
      <dgm:spPr/>
      <dgm:t>
        <a:bodyPr/>
        <a:lstStyle/>
        <a:p>
          <a:r>
            <a:rPr lang="en-JM" dirty="0" smtClean="0"/>
            <a:t>Employment</a:t>
          </a:r>
          <a:endParaRPr lang="en-JM" dirty="0"/>
        </a:p>
      </dgm:t>
    </dgm:pt>
    <dgm:pt modelId="{7F0D586C-D5C4-40B4-9C14-B489F1EB3B80}" type="parTrans" cxnId="{3F7FB1AC-3217-4015-885A-CB7C173A20CA}">
      <dgm:prSet/>
      <dgm:spPr/>
      <dgm:t>
        <a:bodyPr/>
        <a:lstStyle/>
        <a:p>
          <a:endParaRPr lang="en-029"/>
        </a:p>
      </dgm:t>
    </dgm:pt>
    <dgm:pt modelId="{CE0BE85B-FB17-40BA-97EF-962730766E13}" type="sibTrans" cxnId="{3F7FB1AC-3217-4015-885A-CB7C173A20CA}">
      <dgm:prSet/>
      <dgm:spPr/>
      <dgm:t>
        <a:bodyPr/>
        <a:lstStyle/>
        <a:p>
          <a:endParaRPr lang="en-029"/>
        </a:p>
      </dgm:t>
    </dgm:pt>
    <dgm:pt modelId="{8D808D52-A1A4-47B6-9135-8083EE0F2690}">
      <dgm:prSet phldrT="[Text]"/>
      <dgm:spPr/>
      <dgm:t>
        <a:bodyPr/>
        <a:lstStyle/>
        <a:p>
          <a:r>
            <a:rPr lang="en-JM" dirty="0" smtClean="0"/>
            <a:t>Dismissal of employees</a:t>
          </a:r>
          <a:endParaRPr lang="en-JM" dirty="0"/>
        </a:p>
      </dgm:t>
    </dgm:pt>
    <dgm:pt modelId="{9EF77590-C94D-4647-B824-F3C6A973199D}" type="parTrans" cxnId="{DE773F43-1FD4-4BB5-A9EE-4C009953893D}">
      <dgm:prSet/>
      <dgm:spPr/>
      <dgm:t>
        <a:bodyPr/>
        <a:lstStyle/>
        <a:p>
          <a:endParaRPr lang="en-029"/>
        </a:p>
      </dgm:t>
    </dgm:pt>
    <dgm:pt modelId="{2A771C56-BA31-4221-8559-6B47F486F237}" type="sibTrans" cxnId="{DE773F43-1FD4-4BB5-A9EE-4C009953893D}">
      <dgm:prSet/>
      <dgm:spPr/>
      <dgm:t>
        <a:bodyPr/>
        <a:lstStyle/>
        <a:p>
          <a:endParaRPr lang="en-029"/>
        </a:p>
      </dgm:t>
    </dgm:pt>
    <dgm:pt modelId="{1875AF0C-1889-4C92-B9B8-DA564930891C}">
      <dgm:prSet phldrT="[Text]"/>
      <dgm:spPr/>
      <dgm:t>
        <a:bodyPr/>
        <a:lstStyle/>
        <a:p>
          <a:r>
            <a:rPr lang="en-JM" dirty="0" smtClean="0"/>
            <a:t>Challenges to constitutionality of protective legislation</a:t>
          </a:r>
          <a:endParaRPr lang="en-JM" dirty="0"/>
        </a:p>
      </dgm:t>
    </dgm:pt>
    <dgm:pt modelId="{72FA07EE-D5A8-4433-8D39-956B4B56C74A}" type="parTrans" cxnId="{398D9CC3-1201-4D7D-B683-B89F3287F920}">
      <dgm:prSet/>
      <dgm:spPr/>
      <dgm:t>
        <a:bodyPr/>
        <a:lstStyle/>
        <a:p>
          <a:endParaRPr lang="en-029"/>
        </a:p>
      </dgm:t>
    </dgm:pt>
    <dgm:pt modelId="{5E1C8504-FA20-497C-8E0B-277ED27DD97B}" type="sibTrans" cxnId="{398D9CC3-1201-4D7D-B683-B89F3287F920}">
      <dgm:prSet/>
      <dgm:spPr/>
      <dgm:t>
        <a:bodyPr/>
        <a:lstStyle/>
        <a:p>
          <a:endParaRPr lang="en-029"/>
        </a:p>
      </dgm:t>
    </dgm:pt>
    <dgm:pt modelId="{13453FF6-970F-4723-B73E-DFE30D7F8765}">
      <dgm:prSet phldrT="[Text]"/>
      <dgm:spPr/>
      <dgm:t>
        <a:bodyPr/>
        <a:lstStyle/>
        <a:p>
          <a:r>
            <a:rPr lang="en-JM" dirty="0" smtClean="0"/>
            <a:t>Redress for sexual harassment </a:t>
          </a:r>
          <a:endParaRPr lang="en-JM" dirty="0"/>
        </a:p>
      </dgm:t>
    </dgm:pt>
    <dgm:pt modelId="{D6C7F9F4-D080-406D-AC82-5F55B0377469}" type="parTrans" cxnId="{55C1C7C7-E1E0-4D03-951E-6B9D22A03310}">
      <dgm:prSet/>
      <dgm:spPr/>
      <dgm:t>
        <a:bodyPr/>
        <a:lstStyle/>
        <a:p>
          <a:endParaRPr lang="en-029"/>
        </a:p>
      </dgm:t>
    </dgm:pt>
    <dgm:pt modelId="{BF1A51E2-3021-4076-86D5-47562D4F1A2D}" type="sibTrans" cxnId="{55C1C7C7-E1E0-4D03-951E-6B9D22A03310}">
      <dgm:prSet/>
      <dgm:spPr/>
      <dgm:t>
        <a:bodyPr/>
        <a:lstStyle/>
        <a:p>
          <a:endParaRPr lang="en-029"/>
        </a:p>
      </dgm:t>
    </dgm:pt>
    <dgm:pt modelId="{7BFAE476-BA27-4028-A22E-67A4C397C04E}" type="pres">
      <dgm:prSet presAssocID="{B4D738DF-A1FD-4317-94EC-E46535E93528}" presName="Name0" presStyleCnt="0">
        <dgm:presLayoutVars>
          <dgm:dir/>
          <dgm:animLvl val="lvl"/>
          <dgm:resizeHandles/>
        </dgm:presLayoutVars>
      </dgm:prSet>
      <dgm:spPr/>
      <dgm:t>
        <a:bodyPr/>
        <a:lstStyle/>
        <a:p>
          <a:endParaRPr lang="en-029"/>
        </a:p>
      </dgm:t>
    </dgm:pt>
    <dgm:pt modelId="{A3DDFF64-0C56-454A-9D62-125BF53505DA}" type="pres">
      <dgm:prSet presAssocID="{804BF518-F1F8-4FBB-BE1B-C7A1B8EDAA93}" presName="linNode" presStyleCnt="0"/>
      <dgm:spPr/>
    </dgm:pt>
    <dgm:pt modelId="{6E73395E-CC9A-43C5-B337-AA3DD5B52906}" type="pres">
      <dgm:prSet presAssocID="{804BF518-F1F8-4FBB-BE1B-C7A1B8EDAA93}" presName="parentShp" presStyleLbl="node1" presStyleIdx="0" presStyleCnt="4">
        <dgm:presLayoutVars>
          <dgm:bulletEnabled val="1"/>
        </dgm:presLayoutVars>
      </dgm:prSet>
      <dgm:spPr/>
      <dgm:t>
        <a:bodyPr/>
        <a:lstStyle/>
        <a:p>
          <a:endParaRPr lang="en-029"/>
        </a:p>
      </dgm:t>
    </dgm:pt>
    <dgm:pt modelId="{9A1D0E14-B203-4987-8D93-AE1894A243B2}" type="pres">
      <dgm:prSet presAssocID="{804BF518-F1F8-4FBB-BE1B-C7A1B8EDAA93}" presName="childShp" presStyleLbl="bgAccFollowNode1" presStyleIdx="0" presStyleCnt="4">
        <dgm:presLayoutVars>
          <dgm:bulletEnabled val="1"/>
        </dgm:presLayoutVars>
      </dgm:prSet>
      <dgm:spPr/>
      <dgm:t>
        <a:bodyPr/>
        <a:lstStyle/>
        <a:p>
          <a:endParaRPr lang="en-029"/>
        </a:p>
      </dgm:t>
    </dgm:pt>
    <dgm:pt modelId="{655FB320-54D3-4BBA-A5B5-5AD43302237E}" type="pres">
      <dgm:prSet presAssocID="{AEBC510F-32B6-4E0D-AD06-2BEFDBC82901}" presName="spacing" presStyleCnt="0"/>
      <dgm:spPr/>
    </dgm:pt>
    <dgm:pt modelId="{736C2810-6265-4A35-B7E6-32DA3B52F0F3}" type="pres">
      <dgm:prSet presAssocID="{9C5C517D-6196-4E57-ABAB-2AE81D7AFC35}" presName="linNode" presStyleCnt="0"/>
      <dgm:spPr/>
    </dgm:pt>
    <dgm:pt modelId="{99921636-2293-4B3D-B1CA-2EED52C736F0}" type="pres">
      <dgm:prSet presAssocID="{9C5C517D-6196-4E57-ABAB-2AE81D7AFC35}" presName="parentShp" presStyleLbl="node1" presStyleIdx="1" presStyleCnt="4">
        <dgm:presLayoutVars>
          <dgm:bulletEnabled val="1"/>
        </dgm:presLayoutVars>
      </dgm:prSet>
      <dgm:spPr/>
      <dgm:t>
        <a:bodyPr/>
        <a:lstStyle/>
        <a:p>
          <a:endParaRPr lang="en-029"/>
        </a:p>
      </dgm:t>
    </dgm:pt>
    <dgm:pt modelId="{797891D1-8BB6-4980-BDCC-83F9BE968B98}" type="pres">
      <dgm:prSet presAssocID="{9C5C517D-6196-4E57-ABAB-2AE81D7AFC35}" presName="childShp" presStyleLbl="bgAccFollowNode1" presStyleIdx="1" presStyleCnt="4">
        <dgm:presLayoutVars>
          <dgm:bulletEnabled val="1"/>
        </dgm:presLayoutVars>
      </dgm:prSet>
      <dgm:spPr/>
      <dgm:t>
        <a:bodyPr/>
        <a:lstStyle/>
        <a:p>
          <a:endParaRPr lang="en-029"/>
        </a:p>
      </dgm:t>
    </dgm:pt>
    <dgm:pt modelId="{25DCF135-368F-4EB3-BCE8-B94A22814B03}" type="pres">
      <dgm:prSet presAssocID="{E2A18BDF-9E84-4E21-AC50-185F572AB46C}" presName="spacing" presStyleCnt="0"/>
      <dgm:spPr/>
    </dgm:pt>
    <dgm:pt modelId="{3E739B8E-6CEC-4545-8CB3-99B96C39EF6C}" type="pres">
      <dgm:prSet presAssocID="{69C5807E-7FD9-415C-86A0-6D4FBB5A2FB0}" presName="linNode" presStyleCnt="0"/>
      <dgm:spPr/>
    </dgm:pt>
    <dgm:pt modelId="{0D745EB0-49E8-4F34-B61D-3266D20D50CF}" type="pres">
      <dgm:prSet presAssocID="{69C5807E-7FD9-415C-86A0-6D4FBB5A2FB0}" presName="parentShp" presStyleLbl="node1" presStyleIdx="2" presStyleCnt="4">
        <dgm:presLayoutVars>
          <dgm:bulletEnabled val="1"/>
        </dgm:presLayoutVars>
      </dgm:prSet>
      <dgm:spPr/>
      <dgm:t>
        <a:bodyPr/>
        <a:lstStyle/>
        <a:p>
          <a:endParaRPr lang="en-029"/>
        </a:p>
      </dgm:t>
    </dgm:pt>
    <dgm:pt modelId="{4C944C78-C372-48CA-8E5D-DF972B9CE6EB}" type="pres">
      <dgm:prSet presAssocID="{69C5807E-7FD9-415C-86A0-6D4FBB5A2FB0}" presName="childShp" presStyleLbl="bgAccFollowNode1" presStyleIdx="2" presStyleCnt="4">
        <dgm:presLayoutVars>
          <dgm:bulletEnabled val="1"/>
        </dgm:presLayoutVars>
      </dgm:prSet>
      <dgm:spPr/>
      <dgm:t>
        <a:bodyPr/>
        <a:lstStyle/>
        <a:p>
          <a:endParaRPr lang="en-029"/>
        </a:p>
      </dgm:t>
    </dgm:pt>
    <dgm:pt modelId="{BE38B578-46C8-4372-B44C-F884B14EB1AE}" type="pres">
      <dgm:prSet presAssocID="{574A83D9-A28F-4A39-BB48-DD58A397B35E}" presName="spacing" presStyleCnt="0"/>
      <dgm:spPr/>
    </dgm:pt>
    <dgm:pt modelId="{B0F604B9-D28C-4359-82D8-0B3EA18876CB}" type="pres">
      <dgm:prSet presAssocID="{CC139A35-354A-459A-834A-74856B1C9DC9}" presName="linNode" presStyleCnt="0"/>
      <dgm:spPr/>
    </dgm:pt>
    <dgm:pt modelId="{0B70C2DA-677E-4416-B78E-EB2387880B7A}" type="pres">
      <dgm:prSet presAssocID="{CC139A35-354A-459A-834A-74856B1C9DC9}" presName="parentShp" presStyleLbl="node1" presStyleIdx="3" presStyleCnt="4">
        <dgm:presLayoutVars>
          <dgm:bulletEnabled val="1"/>
        </dgm:presLayoutVars>
      </dgm:prSet>
      <dgm:spPr/>
      <dgm:t>
        <a:bodyPr/>
        <a:lstStyle/>
        <a:p>
          <a:endParaRPr lang="en-029"/>
        </a:p>
      </dgm:t>
    </dgm:pt>
    <dgm:pt modelId="{5B8A5649-D999-48D4-BD81-EDB43FA8BE85}" type="pres">
      <dgm:prSet presAssocID="{CC139A35-354A-459A-834A-74856B1C9DC9}" presName="childShp" presStyleLbl="bgAccFollowNode1" presStyleIdx="3" presStyleCnt="4">
        <dgm:presLayoutVars>
          <dgm:bulletEnabled val="1"/>
        </dgm:presLayoutVars>
      </dgm:prSet>
      <dgm:spPr/>
      <dgm:t>
        <a:bodyPr/>
        <a:lstStyle/>
        <a:p>
          <a:endParaRPr lang="en-029"/>
        </a:p>
      </dgm:t>
    </dgm:pt>
  </dgm:ptLst>
  <dgm:cxnLst>
    <dgm:cxn modelId="{CAB9A1D2-D568-4297-9552-08851B9A3B81}" srcId="{9C5C517D-6196-4E57-ABAB-2AE81D7AFC35}" destId="{B19B9F89-781C-44BE-B380-47700DF78518}" srcOrd="1" destOrd="0" parTransId="{8B6C572E-B7CB-4504-A3DF-12E92BC998F4}" sibTransId="{14AEFAF3-8B4E-42AE-B8B6-1BCB37CD0C6E}"/>
    <dgm:cxn modelId="{770C1D95-76A4-4941-B613-0076E067F5AF}" type="presOf" srcId="{3C0F3969-1939-4582-9ECF-1289B0759577}" destId="{797891D1-8BB6-4980-BDCC-83F9BE968B98}" srcOrd="0" destOrd="0" presId="urn:microsoft.com/office/officeart/2005/8/layout/vList6"/>
    <dgm:cxn modelId="{59A94D42-8785-456C-B09F-3106D9205CF9}" type="presOf" srcId="{804BF518-F1F8-4FBB-BE1B-C7A1B8EDAA93}" destId="{6E73395E-CC9A-43C5-B337-AA3DD5B52906}" srcOrd="0" destOrd="0" presId="urn:microsoft.com/office/officeart/2005/8/layout/vList6"/>
    <dgm:cxn modelId="{89FC9B66-C7F8-4981-AF72-4BC221B524B3}" type="presOf" srcId="{9C5C517D-6196-4E57-ABAB-2AE81D7AFC35}" destId="{99921636-2293-4B3D-B1CA-2EED52C736F0}" srcOrd="0" destOrd="0" presId="urn:microsoft.com/office/officeart/2005/8/layout/vList6"/>
    <dgm:cxn modelId="{7E126F03-84D3-4B5B-BE5E-E88609174072}" srcId="{9C5C517D-6196-4E57-ABAB-2AE81D7AFC35}" destId="{3C0F3969-1939-4582-9ECF-1289B0759577}" srcOrd="0" destOrd="0" parTransId="{018086C1-2FA6-4E54-88E0-B3C5B44C5C79}" sibTransId="{6287ECB5-5E1B-4AFF-9524-F7D36E8D91F7}"/>
    <dgm:cxn modelId="{19A29299-063D-47AB-85FC-4DEFA95D05F7}" srcId="{69C5807E-7FD9-415C-86A0-6D4FBB5A2FB0}" destId="{66413568-FD86-464C-A4D7-4EDD2210B275}" srcOrd="0" destOrd="0" parTransId="{340BBC8D-B6C2-423C-96A8-A9A6F56170E9}" sibTransId="{22F9305D-B5B4-424E-9EB0-B15D23C55235}"/>
    <dgm:cxn modelId="{BC56B269-4D30-4ED1-83A8-0D817F9BDBBB}" srcId="{B4D738DF-A1FD-4317-94EC-E46535E93528}" destId="{804BF518-F1F8-4FBB-BE1B-C7A1B8EDAA93}" srcOrd="0" destOrd="0" parTransId="{04686AF9-7AF5-4B4C-B995-4EDE5112751D}" sibTransId="{AEBC510F-32B6-4E0D-AD06-2BEFDBC82901}"/>
    <dgm:cxn modelId="{B3FD8485-4B17-4CBA-8CA6-381D0C961F2D}" type="presOf" srcId="{8D808D52-A1A4-47B6-9135-8083EE0F2690}" destId="{5B8A5649-D999-48D4-BD81-EDB43FA8BE85}" srcOrd="0" destOrd="0" presId="urn:microsoft.com/office/officeart/2005/8/layout/vList6"/>
    <dgm:cxn modelId="{A6E2CAEB-C3AC-4AF9-BEE2-836997E27797}" type="presOf" srcId="{1875AF0C-1889-4C92-B9B8-DA564930891C}" destId="{9A1D0E14-B203-4987-8D93-AE1894A243B2}" srcOrd="0" destOrd="2" presId="urn:microsoft.com/office/officeart/2005/8/layout/vList6"/>
    <dgm:cxn modelId="{16C2B16D-CFA4-4997-88B3-F1BD0167DF89}" type="presOf" srcId="{5191BD11-C92D-485B-97EA-D4907EB9B939}" destId="{9A1D0E14-B203-4987-8D93-AE1894A243B2}" srcOrd="0" destOrd="1" presId="urn:microsoft.com/office/officeart/2005/8/layout/vList6"/>
    <dgm:cxn modelId="{1ACEFEF9-58A3-4274-8FC0-03405882F82A}" srcId="{804BF518-F1F8-4FBB-BE1B-C7A1B8EDAA93}" destId="{185739E7-BD2B-4777-B526-0237F6AFC350}" srcOrd="0" destOrd="0" parTransId="{D4B33984-4B52-4A09-9A12-79F50745DCB1}" sibTransId="{70EC0B30-41B6-47F0-AC17-9CC32B4C0DF3}"/>
    <dgm:cxn modelId="{774E9D42-960A-4D4B-817F-CB63EB5DB3BB}" type="presOf" srcId="{13453FF6-970F-4723-B73E-DFE30D7F8765}" destId="{5B8A5649-D999-48D4-BD81-EDB43FA8BE85}" srcOrd="0" destOrd="1" presId="urn:microsoft.com/office/officeart/2005/8/layout/vList6"/>
    <dgm:cxn modelId="{DE773F43-1FD4-4BB5-A9EE-4C009953893D}" srcId="{CC139A35-354A-459A-834A-74856B1C9DC9}" destId="{8D808D52-A1A4-47B6-9135-8083EE0F2690}" srcOrd="0" destOrd="0" parTransId="{9EF77590-C94D-4647-B824-F3C6A973199D}" sibTransId="{2A771C56-BA31-4221-8559-6B47F486F237}"/>
    <dgm:cxn modelId="{F0D5B926-20A5-4AE7-BF1D-F839BBB2D3DB}" srcId="{B4D738DF-A1FD-4317-94EC-E46535E93528}" destId="{69C5807E-7FD9-415C-86A0-6D4FBB5A2FB0}" srcOrd="2" destOrd="0" parTransId="{C5ABC1C5-6F34-414E-8192-8E734054EFEB}" sibTransId="{574A83D9-A28F-4A39-BB48-DD58A397B35E}"/>
    <dgm:cxn modelId="{4FEFD57A-30E1-41FD-BECC-254C0137A834}" type="presOf" srcId="{66413568-FD86-464C-A4D7-4EDD2210B275}" destId="{4C944C78-C372-48CA-8E5D-DF972B9CE6EB}" srcOrd="0" destOrd="0" presId="urn:microsoft.com/office/officeart/2005/8/layout/vList6"/>
    <dgm:cxn modelId="{55C1C7C7-E1E0-4D03-951E-6B9D22A03310}" srcId="{CC139A35-354A-459A-834A-74856B1C9DC9}" destId="{13453FF6-970F-4723-B73E-DFE30D7F8765}" srcOrd="1" destOrd="0" parTransId="{D6C7F9F4-D080-406D-AC82-5F55B0377469}" sibTransId="{BF1A51E2-3021-4076-86D5-47562D4F1A2D}"/>
    <dgm:cxn modelId="{8538DB40-CCFD-4A08-89E9-AED28C543F37}" type="presOf" srcId="{69C5807E-7FD9-415C-86A0-6D4FBB5A2FB0}" destId="{0D745EB0-49E8-4F34-B61D-3266D20D50CF}" srcOrd="0" destOrd="0" presId="urn:microsoft.com/office/officeart/2005/8/layout/vList6"/>
    <dgm:cxn modelId="{398D9CC3-1201-4D7D-B683-B89F3287F920}" srcId="{804BF518-F1F8-4FBB-BE1B-C7A1B8EDAA93}" destId="{1875AF0C-1889-4C92-B9B8-DA564930891C}" srcOrd="2" destOrd="0" parTransId="{72FA07EE-D5A8-4433-8D39-956B4B56C74A}" sibTransId="{5E1C8504-FA20-497C-8E0B-277ED27DD97B}"/>
    <dgm:cxn modelId="{A4B5B4FE-48DF-4207-A869-14CC23FD6E62}" type="presOf" srcId="{CC139A35-354A-459A-834A-74856B1C9DC9}" destId="{0B70C2DA-677E-4416-B78E-EB2387880B7A}" srcOrd="0" destOrd="0" presId="urn:microsoft.com/office/officeart/2005/8/layout/vList6"/>
    <dgm:cxn modelId="{3F7FB1AC-3217-4015-885A-CB7C173A20CA}" srcId="{B4D738DF-A1FD-4317-94EC-E46535E93528}" destId="{CC139A35-354A-459A-834A-74856B1C9DC9}" srcOrd="3" destOrd="0" parTransId="{7F0D586C-D5C4-40B4-9C14-B489F1EB3B80}" sibTransId="{CE0BE85B-FB17-40BA-97EF-962730766E13}"/>
    <dgm:cxn modelId="{E1D45C0C-DF48-4FAF-BF6F-FAA424364E94}" srcId="{B4D738DF-A1FD-4317-94EC-E46535E93528}" destId="{9C5C517D-6196-4E57-ABAB-2AE81D7AFC35}" srcOrd="1" destOrd="0" parTransId="{AE208AE6-C2A5-40D6-B913-8BF435E23413}" sibTransId="{E2A18BDF-9E84-4E21-AC50-185F572AB46C}"/>
    <dgm:cxn modelId="{907D01DB-8E1C-4528-917C-8A4C6E9D8359}" srcId="{69C5807E-7FD9-415C-86A0-6D4FBB5A2FB0}" destId="{4F9D26F7-B3FD-4E9C-957A-69D6EB3AD8B7}" srcOrd="1" destOrd="0" parTransId="{62CF13F9-E46A-4510-A160-9412CF055900}" sibTransId="{A3A74FB4-A820-4886-BD71-E7E30BA08091}"/>
    <dgm:cxn modelId="{99FFF5D8-32DC-4C4E-96C7-AC2FF26394EE}" type="presOf" srcId="{185739E7-BD2B-4777-B526-0237F6AFC350}" destId="{9A1D0E14-B203-4987-8D93-AE1894A243B2}" srcOrd="0" destOrd="0" presId="urn:microsoft.com/office/officeart/2005/8/layout/vList6"/>
    <dgm:cxn modelId="{D820FEAA-35A2-4BAB-80C5-09D26FA71B3B}" type="presOf" srcId="{B19B9F89-781C-44BE-B380-47700DF78518}" destId="{797891D1-8BB6-4980-BDCC-83F9BE968B98}" srcOrd="0" destOrd="1" presId="urn:microsoft.com/office/officeart/2005/8/layout/vList6"/>
    <dgm:cxn modelId="{97EBCCC8-2BF1-459C-8066-4CFF26383539}" srcId="{804BF518-F1F8-4FBB-BE1B-C7A1B8EDAA93}" destId="{5191BD11-C92D-485B-97EA-D4907EB9B939}" srcOrd="1" destOrd="0" parTransId="{DF70DD5A-765F-4FF5-B161-7969D11758D5}" sibTransId="{6D9C5D56-94F1-4E52-9201-FAA62F2D7232}"/>
    <dgm:cxn modelId="{10D476A0-69E9-458B-80C7-B975B2CCB70D}" type="presOf" srcId="{4F9D26F7-B3FD-4E9C-957A-69D6EB3AD8B7}" destId="{4C944C78-C372-48CA-8E5D-DF972B9CE6EB}" srcOrd="0" destOrd="1" presId="urn:microsoft.com/office/officeart/2005/8/layout/vList6"/>
    <dgm:cxn modelId="{D67498DA-5CAE-4BA1-9753-0DC58930BC06}" type="presOf" srcId="{B4D738DF-A1FD-4317-94EC-E46535E93528}" destId="{7BFAE476-BA27-4028-A22E-67A4C397C04E}" srcOrd="0" destOrd="0" presId="urn:microsoft.com/office/officeart/2005/8/layout/vList6"/>
    <dgm:cxn modelId="{D8BE1352-B9E6-4DF5-A8F3-12C149D0D6AD}" type="presParOf" srcId="{7BFAE476-BA27-4028-A22E-67A4C397C04E}" destId="{A3DDFF64-0C56-454A-9D62-125BF53505DA}" srcOrd="0" destOrd="0" presId="urn:microsoft.com/office/officeart/2005/8/layout/vList6"/>
    <dgm:cxn modelId="{359D74CF-907B-4757-A447-8A1B4740C88E}" type="presParOf" srcId="{A3DDFF64-0C56-454A-9D62-125BF53505DA}" destId="{6E73395E-CC9A-43C5-B337-AA3DD5B52906}" srcOrd="0" destOrd="0" presId="urn:microsoft.com/office/officeart/2005/8/layout/vList6"/>
    <dgm:cxn modelId="{19B5F368-3309-4612-8B4E-28DF5E1A8341}" type="presParOf" srcId="{A3DDFF64-0C56-454A-9D62-125BF53505DA}" destId="{9A1D0E14-B203-4987-8D93-AE1894A243B2}" srcOrd="1" destOrd="0" presId="urn:microsoft.com/office/officeart/2005/8/layout/vList6"/>
    <dgm:cxn modelId="{D48B922D-A240-43A4-BD23-3A9F437A6E7C}" type="presParOf" srcId="{7BFAE476-BA27-4028-A22E-67A4C397C04E}" destId="{655FB320-54D3-4BBA-A5B5-5AD43302237E}" srcOrd="1" destOrd="0" presId="urn:microsoft.com/office/officeart/2005/8/layout/vList6"/>
    <dgm:cxn modelId="{3B44ADBA-02B2-4352-866F-41AE1AAC377B}" type="presParOf" srcId="{7BFAE476-BA27-4028-A22E-67A4C397C04E}" destId="{736C2810-6265-4A35-B7E6-32DA3B52F0F3}" srcOrd="2" destOrd="0" presId="urn:microsoft.com/office/officeart/2005/8/layout/vList6"/>
    <dgm:cxn modelId="{D1BB6C3D-C152-41AF-851C-B2FDA6460F70}" type="presParOf" srcId="{736C2810-6265-4A35-B7E6-32DA3B52F0F3}" destId="{99921636-2293-4B3D-B1CA-2EED52C736F0}" srcOrd="0" destOrd="0" presId="urn:microsoft.com/office/officeart/2005/8/layout/vList6"/>
    <dgm:cxn modelId="{58A1C134-D78D-45CE-91E0-CB5802BE0DF3}" type="presParOf" srcId="{736C2810-6265-4A35-B7E6-32DA3B52F0F3}" destId="{797891D1-8BB6-4980-BDCC-83F9BE968B98}" srcOrd="1" destOrd="0" presId="urn:microsoft.com/office/officeart/2005/8/layout/vList6"/>
    <dgm:cxn modelId="{5CF3697E-E39F-4970-A882-A3EEA78180BB}" type="presParOf" srcId="{7BFAE476-BA27-4028-A22E-67A4C397C04E}" destId="{25DCF135-368F-4EB3-BCE8-B94A22814B03}" srcOrd="3" destOrd="0" presId="urn:microsoft.com/office/officeart/2005/8/layout/vList6"/>
    <dgm:cxn modelId="{A5BE0314-EFE4-4257-96A7-5C4746BAAAB1}" type="presParOf" srcId="{7BFAE476-BA27-4028-A22E-67A4C397C04E}" destId="{3E739B8E-6CEC-4545-8CB3-99B96C39EF6C}" srcOrd="4" destOrd="0" presId="urn:microsoft.com/office/officeart/2005/8/layout/vList6"/>
    <dgm:cxn modelId="{3FA680B7-ECA4-47A4-A5FC-0B5B89E17314}" type="presParOf" srcId="{3E739B8E-6CEC-4545-8CB3-99B96C39EF6C}" destId="{0D745EB0-49E8-4F34-B61D-3266D20D50CF}" srcOrd="0" destOrd="0" presId="urn:microsoft.com/office/officeart/2005/8/layout/vList6"/>
    <dgm:cxn modelId="{68723D18-15AE-48E7-83F7-2744F691443A}" type="presParOf" srcId="{3E739B8E-6CEC-4545-8CB3-99B96C39EF6C}" destId="{4C944C78-C372-48CA-8E5D-DF972B9CE6EB}" srcOrd="1" destOrd="0" presId="urn:microsoft.com/office/officeart/2005/8/layout/vList6"/>
    <dgm:cxn modelId="{C344C1F2-30DC-4C3E-9ABB-65C93364C9DC}" type="presParOf" srcId="{7BFAE476-BA27-4028-A22E-67A4C397C04E}" destId="{BE38B578-46C8-4372-B44C-F884B14EB1AE}" srcOrd="5" destOrd="0" presId="urn:microsoft.com/office/officeart/2005/8/layout/vList6"/>
    <dgm:cxn modelId="{EAE9F625-9CEC-4E45-806F-EEA54C6AE808}" type="presParOf" srcId="{7BFAE476-BA27-4028-A22E-67A4C397C04E}" destId="{B0F604B9-D28C-4359-82D8-0B3EA18876CB}" srcOrd="6" destOrd="0" presId="urn:microsoft.com/office/officeart/2005/8/layout/vList6"/>
    <dgm:cxn modelId="{D13C87B6-009B-41DF-89FA-AD40A9475193}" type="presParOf" srcId="{B0F604B9-D28C-4359-82D8-0B3EA18876CB}" destId="{0B70C2DA-677E-4416-B78E-EB2387880B7A}" srcOrd="0" destOrd="0" presId="urn:microsoft.com/office/officeart/2005/8/layout/vList6"/>
    <dgm:cxn modelId="{243D4D83-44F2-4C24-B7F4-9480BC66E652}" type="presParOf" srcId="{B0F604B9-D28C-4359-82D8-0B3EA18876CB}" destId="{5B8A5649-D999-48D4-BD81-EDB43FA8BE8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76CC027-2702-4158-A9F9-5327E9F4757C}" type="doc">
      <dgm:prSet loTypeId="urn:microsoft.com/office/officeart/2005/8/layout/pyramid2" loCatId="list" qsTypeId="urn:microsoft.com/office/officeart/2005/8/quickstyle/simple1" qsCatId="simple" csTypeId="urn:microsoft.com/office/officeart/2005/8/colors/accent1_2" csCatId="accent1" phldr="1"/>
      <dgm:spPr/>
    </dgm:pt>
    <dgm:pt modelId="{6A519023-1A47-4239-8B66-100E9078624A}">
      <dgm:prSet phldrT="[Text]"/>
      <dgm:spPr/>
      <dgm:t>
        <a:bodyPr/>
        <a:lstStyle/>
        <a:p>
          <a:r>
            <a:rPr lang="en-029" dirty="0" smtClean="0"/>
            <a:t>Constitutional premise</a:t>
          </a:r>
          <a:endParaRPr lang="en-029" dirty="0"/>
        </a:p>
      </dgm:t>
    </dgm:pt>
    <dgm:pt modelId="{F351B6E7-8D73-4FAC-9DDB-3882A8EE1738}" type="parTrans" cxnId="{982B6D66-4F93-4EB9-8954-236385FD55F5}">
      <dgm:prSet/>
      <dgm:spPr/>
      <dgm:t>
        <a:bodyPr/>
        <a:lstStyle/>
        <a:p>
          <a:endParaRPr lang="en-029"/>
        </a:p>
      </dgm:t>
    </dgm:pt>
    <dgm:pt modelId="{1FF05392-101F-494E-A721-6B6098304A9B}" type="sibTrans" cxnId="{982B6D66-4F93-4EB9-8954-236385FD55F5}">
      <dgm:prSet/>
      <dgm:spPr/>
      <dgm:t>
        <a:bodyPr/>
        <a:lstStyle/>
        <a:p>
          <a:endParaRPr lang="en-029"/>
        </a:p>
      </dgm:t>
    </dgm:pt>
    <dgm:pt modelId="{E7A2FB58-7A0E-4511-929F-6E49626ACD35}">
      <dgm:prSet phldrT="[Text]"/>
      <dgm:spPr/>
      <dgm:t>
        <a:bodyPr/>
        <a:lstStyle/>
        <a:p>
          <a:r>
            <a:rPr lang="en-029" dirty="0" smtClean="0"/>
            <a:t>International norm, instrument</a:t>
          </a:r>
          <a:endParaRPr lang="en-029" dirty="0"/>
        </a:p>
      </dgm:t>
    </dgm:pt>
    <dgm:pt modelId="{A8E74F12-29A5-44BC-B461-F8CABDC5B870}" type="parTrans" cxnId="{3B540F07-30FB-441D-966A-CBACC76005A7}">
      <dgm:prSet/>
      <dgm:spPr/>
      <dgm:t>
        <a:bodyPr/>
        <a:lstStyle/>
        <a:p>
          <a:endParaRPr lang="en-029"/>
        </a:p>
      </dgm:t>
    </dgm:pt>
    <dgm:pt modelId="{404DA6A1-EDE2-4904-A72D-894DD3FE6413}" type="sibTrans" cxnId="{3B540F07-30FB-441D-966A-CBACC76005A7}">
      <dgm:prSet/>
      <dgm:spPr/>
      <dgm:t>
        <a:bodyPr/>
        <a:lstStyle/>
        <a:p>
          <a:endParaRPr lang="en-029"/>
        </a:p>
      </dgm:t>
    </dgm:pt>
    <dgm:pt modelId="{5A2FDF71-E4A0-4226-A1F7-2AFAB31E7E75}">
      <dgm:prSet phldrT="[Text]"/>
      <dgm:spPr/>
      <dgm:t>
        <a:bodyPr/>
        <a:lstStyle/>
        <a:p>
          <a:r>
            <a:rPr lang="en-029" dirty="0" smtClean="0"/>
            <a:t>Specific legislation</a:t>
          </a:r>
          <a:endParaRPr lang="en-029" dirty="0"/>
        </a:p>
      </dgm:t>
    </dgm:pt>
    <dgm:pt modelId="{92932D63-01E2-4E2E-86AC-7FFCA2A8A90B}" type="parTrans" cxnId="{FBB37C84-6214-49B0-8EC9-34F3C8E4167E}">
      <dgm:prSet/>
      <dgm:spPr/>
      <dgm:t>
        <a:bodyPr/>
        <a:lstStyle/>
        <a:p>
          <a:endParaRPr lang="en-029"/>
        </a:p>
      </dgm:t>
    </dgm:pt>
    <dgm:pt modelId="{32D8DCA6-E502-4862-B268-9A95557E3E5E}" type="sibTrans" cxnId="{FBB37C84-6214-49B0-8EC9-34F3C8E4167E}">
      <dgm:prSet/>
      <dgm:spPr/>
      <dgm:t>
        <a:bodyPr/>
        <a:lstStyle/>
        <a:p>
          <a:endParaRPr lang="en-029"/>
        </a:p>
      </dgm:t>
    </dgm:pt>
    <dgm:pt modelId="{F772D20C-6C7A-49DD-81B4-16D517906012}" type="pres">
      <dgm:prSet presAssocID="{B76CC027-2702-4158-A9F9-5327E9F4757C}" presName="compositeShape" presStyleCnt="0">
        <dgm:presLayoutVars>
          <dgm:dir/>
          <dgm:resizeHandles/>
        </dgm:presLayoutVars>
      </dgm:prSet>
      <dgm:spPr/>
    </dgm:pt>
    <dgm:pt modelId="{440F080C-882B-4BF8-A605-29CE805F955F}" type="pres">
      <dgm:prSet presAssocID="{B76CC027-2702-4158-A9F9-5327E9F4757C}" presName="pyramid" presStyleLbl="node1" presStyleIdx="0" presStyleCnt="1"/>
      <dgm:spPr/>
    </dgm:pt>
    <dgm:pt modelId="{65ABD259-350E-46EA-9F01-D9A4097A5526}" type="pres">
      <dgm:prSet presAssocID="{B76CC027-2702-4158-A9F9-5327E9F4757C}" presName="theList" presStyleCnt="0"/>
      <dgm:spPr/>
    </dgm:pt>
    <dgm:pt modelId="{59622DD8-69C4-42EE-94C2-7A5EAD378DD6}" type="pres">
      <dgm:prSet presAssocID="{6A519023-1A47-4239-8B66-100E9078624A}" presName="aNode" presStyleLbl="fgAcc1" presStyleIdx="0" presStyleCnt="3">
        <dgm:presLayoutVars>
          <dgm:bulletEnabled val="1"/>
        </dgm:presLayoutVars>
      </dgm:prSet>
      <dgm:spPr/>
      <dgm:t>
        <a:bodyPr/>
        <a:lstStyle/>
        <a:p>
          <a:endParaRPr lang="en-029"/>
        </a:p>
      </dgm:t>
    </dgm:pt>
    <dgm:pt modelId="{2BC5399D-8E20-4883-AAEC-143D2A24552F}" type="pres">
      <dgm:prSet presAssocID="{6A519023-1A47-4239-8B66-100E9078624A}" presName="aSpace" presStyleCnt="0"/>
      <dgm:spPr/>
    </dgm:pt>
    <dgm:pt modelId="{88B7877D-287E-44D9-BE41-516C86737CB9}" type="pres">
      <dgm:prSet presAssocID="{E7A2FB58-7A0E-4511-929F-6E49626ACD35}" presName="aNode" presStyleLbl="fgAcc1" presStyleIdx="1" presStyleCnt="3">
        <dgm:presLayoutVars>
          <dgm:bulletEnabled val="1"/>
        </dgm:presLayoutVars>
      </dgm:prSet>
      <dgm:spPr/>
      <dgm:t>
        <a:bodyPr/>
        <a:lstStyle/>
        <a:p>
          <a:endParaRPr lang="en-029"/>
        </a:p>
      </dgm:t>
    </dgm:pt>
    <dgm:pt modelId="{EFC8D079-2ED1-49D1-A722-EC1655EEDC32}" type="pres">
      <dgm:prSet presAssocID="{E7A2FB58-7A0E-4511-929F-6E49626ACD35}" presName="aSpace" presStyleCnt="0"/>
      <dgm:spPr/>
    </dgm:pt>
    <dgm:pt modelId="{A7B4CB03-56BE-4C93-9F7D-04616D62A310}" type="pres">
      <dgm:prSet presAssocID="{5A2FDF71-E4A0-4226-A1F7-2AFAB31E7E75}" presName="aNode" presStyleLbl="fgAcc1" presStyleIdx="2" presStyleCnt="3">
        <dgm:presLayoutVars>
          <dgm:bulletEnabled val="1"/>
        </dgm:presLayoutVars>
      </dgm:prSet>
      <dgm:spPr/>
      <dgm:t>
        <a:bodyPr/>
        <a:lstStyle/>
        <a:p>
          <a:endParaRPr lang="en-029"/>
        </a:p>
      </dgm:t>
    </dgm:pt>
    <dgm:pt modelId="{D7F7DD6B-AF05-4586-9D94-C8F72A0C5D9A}" type="pres">
      <dgm:prSet presAssocID="{5A2FDF71-E4A0-4226-A1F7-2AFAB31E7E75}" presName="aSpace" presStyleCnt="0"/>
      <dgm:spPr/>
    </dgm:pt>
  </dgm:ptLst>
  <dgm:cxnLst>
    <dgm:cxn modelId="{FBB37C84-6214-49B0-8EC9-34F3C8E4167E}" srcId="{B76CC027-2702-4158-A9F9-5327E9F4757C}" destId="{5A2FDF71-E4A0-4226-A1F7-2AFAB31E7E75}" srcOrd="2" destOrd="0" parTransId="{92932D63-01E2-4E2E-86AC-7FFCA2A8A90B}" sibTransId="{32D8DCA6-E502-4862-B268-9A95557E3E5E}"/>
    <dgm:cxn modelId="{A981EDA6-FD6C-4622-9793-5A88B68CD916}" type="presOf" srcId="{B76CC027-2702-4158-A9F9-5327E9F4757C}" destId="{F772D20C-6C7A-49DD-81B4-16D517906012}" srcOrd="0" destOrd="0" presId="urn:microsoft.com/office/officeart/2005/8/layout/pyramid2"/>
    <dgm:cxn modelId="{982B6D66-4F93-4EB9-8954-236385FD55F5}" srcId="{B76CC027-2702-4158-A9F9-5327E9F4757C}" destId="{6A519023-1A47-4239-8B66-100E9078624A}" srcOrd="0" destOrd="0" parTransId="{F351B6E7-8D73-4FAC-9DDB-3882A8EE1738}" sibTransId="{1FF05392-101F-494E-A721-6B6098304A9B}"/>
    <dgm:cxn modelId="{3B540F07-30FB-441D-966A-CBACC76005A7}" srcId="{B76CC027-2702-4158-A9F9-5327E9F4757C}" destId="{E7A2FB58-7A0E-4511-929F-6E49626ACD35}" srcOrd="1" destOrd="0" parTransId="{A8E74F12-29A5-44BC-B461-F8CABDC5B870}" sibTransId="{404DA6A1-EDE2-4904-A72D-894DD3FE6413}"/>
    <dgm:cxn modelId="{BAB80F81-956C-4D2B-8711-61DB850D1984}" type="presOf" srcId="{E7A2FB58-7A0E-4511-929F-6E49626ACD35}" destId="{88B7877D-287E-44D9-BE41-516C86737CB9}" srcOrd="0" destOrd="0" presId="urn:microsoft.com/office/officeart/2005/8/layout/pyramid2"/>
    <dgm:cxn modelId="{1D4D3909-B13E-4647-9BA0-A4197D310103}" type="presOf" srcId="{5A2FDF71-E4A0-4226-A1F7-2AFAB31E7E75}" destId="{A7B4CB03-56BE-4C93-9F7D-04616D62A310}" srcOrd="0" destOrd="0" presId="urn:microsoft.com/office/officeart/2005/8/layout/pyramid2"/>
    <dgm:cxn modelId="{49BC36C5-330D-4D7A-93BF-2F00B8E626CA}" type="presOf" srcId="{6A519023-1A47-4239-8B66-100E9078624A}" destId="{59622DD8-69C4-42EE-94C2-7A5EAD378DD6}" srcOrd="0" destOrd="0" presId="urn:microsoft.com/office/officeart/2005/8/layout/pyramid2"/>
    <dgm:cxn modelId="{1CBA247F-A806-48D9-867A-AF9454928EC7}" type="presParOf" srcId="{F772D20C-6C7A-49DD-81B4-16D517906012}" destId="{440F080C-882B-4BF8-A605-29CE805F955F}" srcOrd="0" destOrd="0" presId="urn:microsoft.com/office/officeart/2005/8/layout/pyramid2"/>
    <dgm:cxn modelId="{DF3A2A4A-D190-44AE-9C71-6E2D8B582AC6}" type="presParOf" srcId="{F772D20C-6C7A-49DD-81B4-16D517906012}" destId="{65ABD259-350E-46EA-9F01-D9A4097A5526}" srcOrd="1" destOrd="0" presId="urn:microsoft.com/office/officeart/2005/8/layout/pyramid2"/>
    <dgm:cxn modelId="{36BEB762-52B0-41F4-9A9D-A749DDDCF698}" type="presParOf" srcId="{65ABD259-350E-46EA-9F01-D9A4097A5526}" destId="{59622DD8-69C4-42EE-94C2-7A5EAD378DD6}" srcOrd="0" destOrd="0" presId="urn:microsoft.com/office/officeart/2005/8/layout/pyramid2"/>
    <dgm:cxn modelId="{1D807632-3F08-4C95-97B2-59FE81047D1A}" type="presParOf" srcId="{65ABD259-350E-46EA-9F01-D9A4097A5526}" destId="{2BC5399D-8E20-4883-AAEC-143D2A24552F}" srcOrd="1" destOrd="0" presId="urn:microsoft.com/office/officeart/2005/8/layout/pyramid2"/>
    <dgm:cxn modelId="{974463E3-E840-4112-857F-CA357504484F}" type="presParOf" srcId="{65ABD259-350E-46EA-9F01-D9A4097A5526}" destId="{88B7877D-287E-44D9-BE41-516C86737CB9}" srcOrd="2" destOrd="0" presId="urn:microsoft.com/office/officeart/2005/8/layout/pyramid2"/>
    <dgm:cxn modelId="{17F0613E-5B13-400B-9BB7-004D2E4E1B4F}" type="presParOf" srcId="{65ABD259-350E-46EA-9F01-D9A4097A5526}" destId="{EFC8D079-2ED1-49D1-A722-EC1655EEDC32}" srcOrd="3" destOrd="0" presId="urn:microsoft.com/office/officeart/2005/8/layout/pyramid2"/>
    <dgm:cxn modelId="{B7090A8B-46EA-4A41-BA9D-BE22CBDFC5E8}" type="presParOf" srcId="{65ABD259-350E-46EA-9F01-D9A4097A5526}" destId="{A7B4CB03-56BE-4C93-9F7D-04616D62A310}" srcOrd="4" destOrd="0" presId="urn:microsoft.com/office/officeart/2005/8/layout/pyramid2"/>
    <dgm:cxn modelId="{27DF6410-5A38-415D-938B-2810A2EF6A42}" type="presParOf" srcId="{65ABD259-350E-46EA-9F01-D9A4097A5526}" destId="{D7F7DD6B-AF05-4586-9D94-C8F72A0C5D9A}"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2509123-FA38-490C-AC74-078D840C490D}"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029"/>
        </a:p>
      </dgm:t>
    </dgm:pt>
    <dgm:pt modelId="{DBA0F4DE-4CD5-4729-8AD8-86225A60562A}">
      <dgm:prSet phldrT="[Text]"/>
      <dgm:spPr/>
      <dgm:t>
        <a:bodyPr/>
        <a:lstStyle/>
        <a:p>
          <a:r>
            <a:rPr lang="en-029" dirty="0" smtClean="0"/>
            <a:t>Georgetown </a:t>
          </a:r>
          <a:r>
            <a:rPr lang="en-029" dirty="0" err="1" smtClean="0"/>
            <a:t>Comm</a:t>
          </a:r>
          <a:r>
            <a:rPr lang="en-029" dirty="0" smtClean="0"/>
            <a:t> Sec Judicial Colloquium 1996</a:t>
          </a:r>
          <a:endParaRPr lang="en-029" dirty="0"/>
        </a:p>
      </dgm:t>
    </dgm:pt>
    <dgm:pt modelId="{AA680270-B9D7-4568-8F3F-C783CFE2B656}" type="parTrans" cxnId="{B51A4A3F-4ED9-4B0A-A400-D7E75E0A9E08}">
      <dgm:prSet/>
      <dgm:spPr/>
      <dgm:t>
        <a:bodyPr/>
        <a:lstStyle/>
        <a:p>
          <a:endParaRPr lang="en-029"/>
        </a:p>
      </dgm:t>
    </dgm:pt>
    <dgm:pt modelId="{63D70007-9E62-4234-BE27-343D7A9F0F64}" type="sibTrans" cxnId="{B51A4A3F-4ED9-4B0A-A400-D7E75E0A9E08}">
      <dgm:prSet/>
      <dgm:spPr/>
      <dgm:t>
        <a:bodyPr/>
        <a:lstStyle/>
        <a:p>
          <a:endParaRPr lang="en-029"/>
        </a:p>
      </dgm:t>
    </dgm:pt>
    <dgm:pt modelId="{50F256A7-5DBF-465D-B98B-A9F49568A3AF}">
      <dgm:prSet phldrT="[Text]"/>
      <dgm:spPr/>
      <dgm:t>
        <a:bodyPr/>
        <a:lstStyle/>
        <a:p>
          <a:r>
            <a:rPr lang="en-029" dirty="0" smtClean="0"/>
            <a:t>BYRON CJ</a:t>
          </a:r>
          <a:endParaRPr lang="en-029" dirty="0"/>
        </a:p>
      </dgm:t>
    </dgm:pt>
    <dgm:pt modelId="{488D63C9-7522-44FD-85D7-6D3C82181866}" type="parTrans" cxnId="{E92E9832-151E-48A8-8918-D7ABD6348F0B}">
      <dgm:prSet/>
      <dgm:spPr/>
      <dgm:t>
        <a:bodyPr/>
        <a:lstStyle/>
        <a:p>
          <a:endParaRPr lang="en-029"/>
        </a:p>
      </dgm:t>
    </dgm:pt>
    <dgm:pt modelId="{4631E679-1084-4E72-AD33-B898C3F9E5A8}" type="sibTrans" cxnId="{E92E9832-151E-48A8-8918-D7ABD6348F0B}">
      <dgm:prSet/>
      <dgm:spPr/>
      <dgm:t>
        <a:bodyPr/>
        <a:lstStyle/>
        <a:p>
          <a:endParaRPr lang="en-029"/>
        </a:p>
      </dgm:t>
    </dgm:pt>
    <dgm:pt modelId="{249787DD-3283-472F-903E-FAAAE5E5445B}">
      <dgm:prSet phldrT="[Text]"/>
      <dgm:spPr/>
      <dgm:t>
        <a:bodyPr/>
        <a:lstStyle/>
        <a:p>
          <a:r>
            <a:rPr lang="en-029" dirty="0" smtClean="0"/>
            <a:t>George v S 2000</a:t>
          </a:r>
          <a:endParaRPr lang="en-029" dirty="0"/>
        </a:p>
      </dgm:t>
    </dgm:pt>
    <dgm:pt modelId="{4F796DB3-E001-49F0-8934-8932E819AA96}" type="parTrans" cxnId="{E5CE695F-BB74-403B-A006-C00A466B6726}">
      <dgm:prSet/>
      <dgm:spPr/>
      <dgm:t>
        <a:bodyPr/>
        <a:lstStyle/>
        <a:p>
          <a:endParaRPr lang="en-029"/>
        </a:p>
      </dgm:t>
    </dgm:pt>
    <dgm:pt modelId="{F7D7D77C-9C31-4D85-B829-C2C896B232EE}" type="sibTrans" cxnId="{E5CE695F-BB74-403B-A006-C00A466B6726}">
      <dgm:prSet/>
      <dgm:spPr/>
      <dgm:t>
        <a:bodyPr/>
        <a:lstStyle/>
        <a:p>
          <a:endParaRPr lang="en-029"/>
        </a:p>
      </dgm:t>
    </dgm:pt>
    <dgm:pt modelId="{8F76865D-B735-40A8-884A-2C00571FB06E}">
      <dgm:prSet phldrT="[Text]"/>
      <dgm:spPr/>
      <dgm:t>
        <a:bodyPr/>
        <a:lstStyle/>
        <a:p>
          <a:r>
            <a:rPr lang="en-029" dirty="0" smtClean="0"/>
            <a:t>UN Judicial Colloquium 2004</a:t>
          </a:r>
          <a:endParaRPr lang="en-029" dirty="0"/>
        </a:p>
      </dgm:t>
    </dgm:pt>
    <dgm:pt modelId="{713CA122-BB72-4D37-AC91-E4701199419B}" type="parTrans" cxnId="{468E6700-82CB-48D2-8754-F293A408A32E}">
      <dgm:prSet/>
      <dgm:spPr/>
      <dgm:t>
        <a:bodyPr/>
        <a:lstStyle/>
        <a:p>
          <a:endParaRPr lang="en-029"/>
        </a:p>
      </dgm:t>
    </dgm:pt>
    <dgm:pt modelId="{8ECAED74-3F50-41F0-B821-F28639344FED}" type="sibTrans" cxnId="{468E6700-82CB-48D2-8754-F293A408A32E}">
      <dgm:prSet/>
      <dgm:spPr/>
      <dgm:t>
        <a:bodyPr/>
        <a:lstStyle/>
        <a:p>
          <a:endParaRPr lang="en-029"/>
        </a:p>
      </dgm:t>
    </dgm:pt>
    <dgm:pt modelId="{0EF8BC7F-1CED-4163-9FE5-6C41B31A1168}">
      <dgm:prSet phldrT="[Text]"/>
      <dgm:spPr/>
      <dgm:t>
        <a:bodyPr/>
        <a:lstStyle/>
        <a:p>
          <a:r>
            <a:rPr lang="en-029" dirty="0" smtClean="0"/>
            <a:t>WILLIAMS JA</a:t>
          </a:r>
          <a:endParaRPr lang="en-029" dirty="0"/>
        </a:p>
      </dgm:t>
    </dgm:pt>
    <dgm:pt modelId="{B6D8084E-8FFD-4359-A29E-216F06F6307C}" type="parTrans" cxnId="{C2FAAA78-ED00-41D8-9B63-EC1ADB82E398}">
      <dgm:prSet/>
      <dgm:spPr/>
      <dgm:t>
        <a:bodyPr/>
        <a:lstStyle/>
        <a:p>
          <a:endParaRPr lang="en-029"/>
        </a:p>
      </dgm:t>
    </dgm:pt>
    <dgm:pt modelId="{F93EB9EE-9505-4688-B5D7-BFAB610D647E}" type="sibTrans" cxnId="{C2FAAA78-ED00-41D8-9B63-EC1ADB82E398}">
      <dgm:prSet/>
      <dgm:spPr/>
      <dgm:t>
        <a:bodyPr/>
        <a:lstStyle/>
        <a:p>
          <a:endParaRPr lang="en-029"/>
        </a:p>
      </dgm:t>
    </dgm:pt>
    <dgm:pt modelId="{79806817-CBC6-47A0-B3D6-F538B606CC82}">
      <dgm:prSet phldrT="[Text]"/>
      <dgm:spPr/>
      <dgm:t>
        <a:bodyPr/>
        <a:lstStyle/>
        <a:p>
          <a:r>
            <a:rPr lang="en-029" dirty="0" err="1" smtClean="0"/>
            <a:t>Mayers</a:t>
          </a:r>
          <a:r>
            <a:rPr lang="en-029" dirty="0" smtClean="0"/>
            <a:t> v R 2009</a:t>
          </a:r>
          <a:endParaRPr lang="en-029" dirty="0"/>
        </a:p>
      </dgm:t>
    </dgm:pt>
    <dgm:pt modelId="{300C26F1-55BF-43EA-AA68-F8F2908D930B}" type="parTrans" cxnId="{A85BDA50-4D02-45F8-8D7A-09E2F838E9F9}">
      <dgm:prSet/>
      <dgm:spPr/>
      <dgm:t>
        <a:bodyPr/>
        <a:lstStyle/>
        <a:p>
          <a:endParaRPr lang="en-029"/>
        </a:p>
      </dgm:t>
    </dgm:pt>
    <dgm:pt modelId="{508783A0-A688-4C43-AFF0-A030AC5B2D14}" type="sibTrans" cxnId="{A85BDA50-4D02-45F8-8D7A-09E2F838E9F9}">
      <dgm:prSet/>
      <dgm:spPr/>
      <dgm:t>
        <a:bodyPr/>
        <a:lstStyle/>
        <a:p>
          <a:endParaRPr lang="en-029"/>
        </a:p>
      </dgm:t>
    </dgm:pt>
    <dgm:pt modelId="{61F56563-7944-4EB8-94C5-C687D367746B}">
      <dgm:prSet phldrT="[Text]"/>
      <dgm:spPr/>
      <dgm:t>
        <a:bodyPr/>
        <a:lstStyle/>
        <a:p>
          <a:r>
            <a:rPr lang="en-029" dirty="0" err="1" smtClean="0"/>
            <a:t>Gooderidge</a:t>
          </a:r>
          <a:r>
            <a:rPr lang="en-029" dirty="0" smtClean="0"/>
            <a:t> v AG 1998</a:t>
          </a:r>
          <a:endParaRPr lang="en-029" dirty="0"/>
        </a:p>
      </dgm:t>
    </dgm:pt>
    <dgm:pt modelId="{7B639BB8-8E53-46C5-BB5A-48787D10B9FC}" type="parTrans" cxnId="{FD8FEB52-E6B8-473C-94FA-F77070B5408B}">
      <dgm:prSet/>
      <dgm:spPr/>
    </dgm:pt>
    <dgm:pt modelId="{C81C3458-3AFA-4496-BDD4-0EC051B3F888}" type="sibTrans" cxnId="{FD8FEB52-E6B8-473C-94FA-F77070B5408B}">
      <dgm:prSet/>
      <dgm:spPr/>
    </dgm:pt>
    <dgm:pt modelId="{00D72DA8-550C-4BAD-8B0C-DB7BAB5D14BC}">
      <dgm:prSet phldrT="[Text]"/>
      <dgm:spPr/>
      <dgm:t>
        <a:bodyPr/>
        <a:lstStyle/>
        <a:p>
          <a:r>
            <a:rPr lang="en-029" dirty="0" smtClean="0"/>
            <a:t>Woodall v R 2005</a:t>
          </a:r>
          <a:endParaRPr lang="en-029" dirty="0"/>
        </a:p>
      </dgm:t>
    </dgm:pt>
    <dgm:pt modelId="{F51B1613-48C6-4648-825C-C07BC5729295}" type="parTrans" cxnId="{3F0FE812-B04A-4E25-9142-C8ED6F45F981}">
      <dgm:prSet/>
      <dgm:spPr/>
    </dgm:pt>
    <dgm:pt modelId="{08B3F088-B717-437A-B471-F3E5C7A92A0F}" type="sibTrans" cxnId="{3F0FE812-B04A-4E25-9142-C8ED6F45F981}">
      <dgm:prSet/>
      <dgm:spPr/>
    </dgm:pt>
    <dgm:pt modelId="{F8E78ED7-1A5D-46D9-93F6-7D88B7650307}" type="pres">
      <dgm:prSet presAssocID="{52509123-FA38-490C-AC74-078D840C490D}" presName="Name0" presStyleCnt="0">
        <dgm:presLayoutVars>
          <dgm:dir/>
          <dgm:animLvl val="lvl"/>
          <dgm:resizeHandles/>
        </dgm:presLayoutVars>
      </dgm:prSet>
      <dgm:spPr/>
      <dgm:t>
        <a:bodyPr/>
        <a:lstStyle/>
        <a:p>
          <a:endParaRPr lang="en-029"/>
        </a:p>
      </dgm:t>
    </dgm:pt>
    <dgm:pt modelId="{D04DAD47-95E3-4338-9E78-213A9CE68AAF}" type="pres">
      <dgm:prSet presAssocID="{DBA0F4DE-4CD5-4729-8AD8-86225A60562A}" presName="linNode" presStyleCnt="0"/>
      <dgm:spPr/>
    </dgm:pt>
    <dgm:pt modelId="{503D9AA9-1C47-43B6-ACD9-0E3906557128}" type="pres">
      <dgm:prSet presAssocID="{DBA0F4DE-4CD5-4729-8AD8-86225A60562A}" presName="parentShp" presStyleLbl="node1" presStyleIdx="0" presStyleCnt="2">
        <dgm:presLayoutVars>
          <dgm:bulletEnabled val="1"/>
        </dgm:presLayoutVars>
      </dgm:prSet>
      <dgm:spPr/>
      <dgm:t>
        <a:bodyPr/>
        <a:lstStyle/>
        <a:p>
          <a:endParaRPr lang="en-029"/>
        </a:p>
      </dgm:t>
    </dgm:pt>
    <dgm:pt modelId="{6C16407B-E61E-4452-B99F-2EE090BEBE68}" type="pres">
      <dgm:prSet presAssocID="{DBA0F4DE-4CD5-4729-8AD8-86225A60562A}" presName="childShp" presStyleLbl="bgAccFollowNode1" presStyleIdx="0" presStyleCnt="2">
        <dgm:presLayoutVars>
          <dgm:bulletEnabled val="1"/>
        </dgm:presLayoutVars>
      </dgm:prSet>
      <dgm:spPr/>
      <dgm:t>
        <a:bodyPr/>
        <a:lstStyle/>
        <a:p>
          <a:endParaRPr lang="en-029"/>
        </a:p>
      </dgm:t>
    </dgm:pt>
    <dgm:pt modelId="{11E79007-7A39-4FD1-8210-15618CB5FB31}" type="pres">
      <dgm:prSet presAssocID="{63D70007-9E62-4234-BE27-343D7A9F0F64}" presName="spacing" presStyleCnt="0"/>
      <dgm:spPr/>
    </dgm:pt>
    <dgm:pt modelId="{F771560C-ED16-476F-9B09-998B658AA420}" type="pres">
      <dgm:prSet presAssocID="{8F76865D-B735-40A8-884A-2C00571FB06E}" presName="linNode" presStyleCnt="0"/>
      <dgm:spPr/>
    </dgm:pt>
    <dgm:pt modelId="{DE04E752-D29E-40DB-AC41-D33DB1A82D75}" type="pres">
      <dgm:prSet presAssocID="{8F76865D-B735-40A8-884A-2C00571FB06E}" presName="parentShp" presStyleLbl="node1" presStyleIdx="1" presStyleCnt="2">
        <dgm:presLayoutVars>
          <dgm:bulletEnabled val="1"/>
        </dgm:presLayoutVars>
      </dgm:prSet>
      <dgm:spPr/>
      <dgm:t>
        <a:bodyPr/>
        <a:lstStyle/>
        <a:p>
          <a:endParaRPr lang="en-029"/>
        </a:p>
      </dgm:t>
    </dgm:pt>
    <dgm:pt modelId="{E37481AE-B83E-440F-950A-B3C47A805740}" type="pres">
      <dgm:prSet presAssocID="{8F76865D-B735-40A8-884A-2C00571FB06E}" presName="childShp" presStyleLbl="bgAccFollowNode1" presStyleIdx="1" presStyleCnt="2">
        <dgm:presLayoutVars>
          <dgm:bulletEnabled val="1"/>
        </dgm:presLayoutVars>
      </dgm:prSet>
      <dgm:spPr/>
      <dgm:t>
        <a:bodyPr/>
        <a:lstStyle/>
        <a:p>
          <a:endParaRPr lang="en-029"/>
        </a:p>
      </dgm:t>
    </dgm:pt>
  </dgm:ptLst>
  <dgm:cxnLst>
    <dgm:cxn modelId="{E92E9832-151E-48A8-8918-D7ABD6348F0B}" srcId="{DBA0F4DE-4CD5-4729-8AD8-86225A60562A}" destId="{50F256A7-5DBF-465D-B98B-A9F49568A3AF}" srcOrd="0" destOrd="0" parTransId="{488D63C9-7522-44FD-85D7-6D3C82181866}" sibTransId="{4631E679-1084-4E72-AD33-B898C3F9E5A8}"/>
    <dgm:cxn modelId="{C2FAAA78-ED00-41D8-9B63-EC1ADB82E398}" srcId="{8F76865D-B735-40A8-884A-2C00571FB06E}" destId="{0EF8BC7F-1CED-4163-9FE5-6C41B31A1168}" srcOrd="0" destOrd="0" parTransId="{B6D8084E-8FFD-4359-A29E-216F06F6307C}" sibTransId="{F93EB9EE-9505-4688-B5D7-BFAB610D647E}"/>
    <dgm:cxn modelId="{FD8FEB52-E6B8-473C-94FA-F77070B5408B}" srcId="{DBA0F4DE-4CD5-4729-8AD8-86225A60562A}" destId="{61F56563-7944-4EB8-94C5-C687D367746B}" srcOrd="1" destOrd="0" parTransId="{7B639BB8-8E53-46C5-BB5A-48787D10B9FC}" sibTransId="{C81C3458-3AFA-4496-BDD4-0EC051B3F888}"/>
    <dgm:cxn modelId="{0E5686B1-E258-406A-AFE5-2430250D95CC}" type="presOf" srcId="{0EF8BC7F-1CED-4163-9FE5-6C41B31A1168}" destId="{E37481AE-B83E-440F-950A-B3C47A805740}" srcOrd="0" destOrd="0" presId="urn:microsoft.com/office/officeart/2005/8/layout/vList6"/>
    <dgm:cxn modelId="{3F0FE812-B04A-4E25-9142-C8ED6F45F981}" srcId="{8F76865D-B735-40A8-884A-2C00571FB06E}" destId="{00D72DA8-550C-4BAD-8B0C-DB7BAB5D14BC}" srcOrd="1" destOrd="0" parTransId="{F51B1613-48C6-4648-825C-C07BC5729295}" sibTransId="{08B3F088-B717-437A-B471-F3E5C7A92A0F}"/>
    <dgm:cxn modelId="{468E6700-82CB-48D2-8754-F293A408A32E}" srcId="{52509123-FA38-490C-AC74-078D840C490D}" destId="{8F76865D-B735-40A8-884A-2C00571FB06E}" srcOrd="1" destOrd="0" parTransId="{713CA122-BB72-4D37-AC91-E4701199419B}" sibTransId="{8ECAED74-3F50-41F0-B821-F28639344FED}"/>
    <dgm:cxn modelId="{BF3BDCCA-5F72-44CB-B8BE-47BF4F3D13A2}" type="presOf" srcId="{79806817-CBC6-47A0-B3D6-F538B606CC82}" destId="{E37481AE-B83E-440F-950A-B3C47A805740}" srcOrd="0" destOrd="2" presId="urn:microsoft.com/office/officeart/2005/8/layout/vList6"/>
    <dgm:cxn modelId="{E9CCCC8F-5E3F-44D4-9F76-3326527CEDB7}" type="presOf" srcId="{50F256A7-5DBF-465D-B98B-A9F49568A3AF}" destId="{6C16407B-E61E-4452-B99F-2EE090BEBE68}" srcOrd="0" destOrd="0" presId="urn:microsoft.com/office/officeart/2005/8/layout/vList6"/>
    <dgm:cxn modelId="{0247AA8D-2E4D-475A-A30F-86000F17AFDD}" type="presOf" srcId="{8F76865D-B735-40A8-884A-2C00571FB06E}" destId="{DE04E752-D29E-40DB-AC41-D33DB1A82D75}" srcOrd="0" destOrd="0" presId="urn:microsoft.com/office/officeart/2005/8/layout/vList6"/>
    <dgm:cxn modelId="{CE8E7762-6C24-4B09-BFBB-51F88BA4D7D0}" type="presOf" srcId="{249787DD-3283-472F-903E-FAAAE5E5445B}" destId="{6C16407B-E61E-4452-B99F-2EE090BEBE68}" srcOrd="0" destOrd="2" presId="urn:microsoft.com/office/officeart/2005/8/layout/vList6"/>
    <dgm:cxn modelId="{34270A36-756A-4F13-9D17-9D8AF86026FA}" type="presOf" srcId="{00D72DA8-550C-4BAD-8B0C-DB7BAB5D14BC}" destId="{E37481AE-B83E-440F-950A-B3C47A805740}" srcOrd="0" destOrd="1" presId="urn:microsoft.com/office/officeart/2005/8/layout/vList6"/>
    <dgm:cxn modelId="{B51A4A3F-4ED9-4B0A-A400-D7E75E0A9E08}" srcId="{52509123-FA38-490C-AC74-078D840C490D}" destId="{DBA0F4DE-4CD5-4729-8AD8-86225A60562A}" srcOrd="0" destOrd="0" parTransId="{AA680270-B9D7-4568-8F3F-C783CFE2B656}" sibTransId="{63D70007-9E62-4234-BE27-343D7A9F0F64}"/>
    <dgm:cxn modelId="{0C4FC070-E946-4609-9C71-327AFF315214}" type="presOf" srcId="{52509123-FA38-490C-AC74-078D840C490D}" destId="{F8E78ED7-1A5D-46D9-93F6-7D88B7650307}" srcOrd="0" destOrd="0" presId="urn:microsoft.com/office/officeart/2005/8/layout/vList6"/>
    <dgm:cxn modelId="{5EE15DC9-F5E2-4D89-9BF3-D34B2B4323E5}" type="presOf" srcId="{DBA0F4DE-4CD5-4729-8AD8-86225A60562A}" destId="{503D9AA9-1C47-43B6-ACD9-0E3906557128}" srcOrd="0" destOrd="0" presId="urn:microsoft.com/office/officeart/2005/8/layout/vList6"/>
    <dgm:cxn modelId="{E5CE695F-BB74-403B-A006-C00A466B6726}" srcId="{DBA0F4DE-4CD5-4729-8AD8-86225A60562A}" destId="{249787DD-3283-472F-903E-FAAAE5E5445B}" srcOrd="2" destOrd="0" parTransId="{4F796DB3-E001-49F0-8934-8932E819AA96}" sibTransId="{F7D7D77C-9C31-4D85-B829-C2C896B232EE}"/>
    <dgm:cxn modelId="{A85BDA50-4D02-45F8-8D7A-09E2F838E9F9}" srcId="{8F76865D-B735-40A8-884A-2C00571FB06E}" destId="{79806817-CBC6-47A0-B3D6-F538B606CC82}" srcOrd="2" destOrd="0" parTransId="{300C26F1-55BF-43EA-AA68-F8F2908D930B}" sibTransId="{508783A0-A688-4C43-AFF0-A030AC5B2D14}"/>
    <dgm:cxn modelId="{CEE37B52-C74D-4D42-AE53-2772387CFB02}" type="presOf" srcId="{61F56563-7944-4EB8-94C5-C687D367746B}" destId="{6C16407B-E61E-4452-B99F-2EE090BEBE68}" srcOrd="0" destOrd="1" presId="urn:microsoft.com/office/officeart/2005/8/layout/vList6"/>
    <dgm:cxn modelId="{DB0ADEB7-B257-4B29-8DD9-FD5E5B116FE0}" type="presParOf" srcId="{F8E78ED7-1A5D-46D9-93F6-7D88B7650307}" destId="{D04DAD47-95E3-4338-9E78-213A9CE68AAF}" srcOrd="0" destOrd="0" presId="urn:microsoft.com/office/officeart/2005/8/layout/vList6"/>
    <dgm:cxn modelId="{8A7D1745-FF8E-44DE-9933-008429955219}" type="presParOf" srcId="{D04DAD47-95E3-4338-9E78-213A9CE68AAF}" destId="{503D9AA9-1C47-43B6-ACD9-0E3906557128}" srcOrd="0" destOrd="0" presId="urn:microsoft.com/office/officeart/2005/8/layout/vList6"/>
    <dgm:cxn modelId="{E0F14019-8A8C-4560-9A8C-64A9FAD61E79}" type="presParOf" srcId="{D04DAD47-95E3-4338-9E78-213A9CE68AAF}" destId="{6C16407B-E61E-4452-B99F-2EE090BEBE68}" srcOrd="1" destOrd="0" presId="urn:microsoft.com/office/officeart/2005/8/layout/vList6"/>
    <dgm:cxn modelId="{1E6BB541-4308-44B6-8A27-708F9ED45332}" type="presParOf" srcId="{F8E78ED7-1A5D-46D9-93F6-7D88B7650307}" destId="{11E79007-7A39-4FD1-8210-15618CB5FB31}" srcOrd="1" destOrd="0" presId="urn:microsoft.com/office/officeart/2005/8/layout/vList6"/>
    <dgm:cxn modelId="{7CE2C9F7-1A02-497A-9F31-B0CAE19D61A6}" type="presParOf" srcId="{F8E78ED7-1A5D-46D9-93F6-7D88B7650307}" destId="{F771560C-ED16-476F-9B09-998B658AA420}" srcOrd="2" destOrd="0" presId="urn:microsoft.com/office/officeart/2005/8/layout/vList6"/>
    <dgm:cxn modelId="{1001C01C-5CA3-449B-9E21-3DA93716841D}" type="presParOf" srcId="{F771560C-ED16-476F-9B09-998B658AA420}" destId="{DE04E752-D29E-40DB-AC41-D33DB1A82D75}" srcOrd="0" destOrd="0" presId="urn:microsoft.com/office/officeart/2005/8/layout/vList6"/>
    <dgm:cxn modelId="{E763937C-4695-429C-9BCF-2AE821C365A0}" type="presParOf" srcId="{F771560C-ED16-476F-9B09-998B658AA420}" destId="{E37481AE-B83E-440F-950A-B3C47A8057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7D1ED2-8604-4741-A184-133C39F70938}" type="doc">
      <dgm:prSet loTypeId="urn:microsoft.com/office/officeart/2005/8/layout/process4" loCatId="process" qsTypeId="urn:microsoft.com/office/officeart/2005/8/quickstyle/simple1" qsCatId="simple" csTypeId="urn:microsoft.com/office/officeart/2005/8/colors/accent1_2" csCatId="accent1" phldr="1"/>
      <dgm:spPr/>
    </dgm:pt>
    <dgm:pt modelId="{B053521A-A90C-4F98-BF85-49461031F9D1}">
      <dgm:prSet phldrT="[Text]"/>
      <dgm:spPr/>
      <dgm:t>
        <a:bodyPr/>
        <a:lstStyle/>
        <a:p>
          <a:r>
            <a:rPr lang="en-029" dirty="0" smtClean="0"/>
            <a:t>Access to justice for all</a:t>
          </a:r>
          <a:endParaRPr lang="en-029" dirty="0"/>
        </a:p>
      </dgm:t>
    </dgm:pt>
    <dgm:pt modelId="{11B1886A-D0D8-4CCE-8424-B19C7799B42B}" type="parTrans" cxnId="{A0130AE3-8C26-414D-AF1D-CB5CCE66728D}">
      <dgm:prSet/>
      <dgm:spPr/>
      <dgm:t>
        <a:bodyPr/>
        <a:lstStyle/>
        <a:p>
          <a:endParaRPr lang="en-029"/>
        </a:p>
      </dgm:t>
    </dgm:pt>
    <dgm:pt modelId="{C29F91DC-5B62-44AD-91F2-25CF88D2014C}" type="sibTrans" cxnId="{A0130AE3-8C26-414D-AF1D-CB5CCE66728D}">
      <dgm:prSet/>
      <dgm:spPr/>
      <dgm:t>
        <a:bodyPr/>
        <a:lstStyle/>
        <a:p>
          <a:endParaRPr lang="en-029"/>
        </a:p>
      </dgm:t>
    </dgm:pt>
    <dgm:pt modelId="{F6DCEEA6-6BE4-4F9B-AC8B-FE59F35087D3}">
      <dgm:prSet phldrT="[Text]"/>
      <dgm:spPr/>
      <dgm:t>
        <a:bodyPr/>
        <a:lstStyle/>
        <a:p>
          <a:r>
            <a:rPr lang="en-029" dirty="0" smtClean="0"/>
            <a:t>No one, however powerful, is above the law </a:t>
          </a:r>
          <a:endParaRPr lang="en-029" dirty="0"/>
        </a:p>
      </dgm:t>
    </dgm:pt>
    <dgm:pt modelId="{DDB4219A-0782-4A1C-AB3B-A890301C960E}" type="parTrans" cxnId="{A89A71C9-66D2-45B3-8ED1-29191943D857}">
      <dgm:prSet/>
      <dgm:spPr/>
      <dgm:t>
        <a:bodyPr/>
        <a:lstStyle/>
        <a:p>
          <a:endParaRPr lang="en-029"/>
        </a:p>
      </dgm:t>
    </dgm:pt>
    <dgm:pt modelId="{0252E93D-7240-4822-B9DD-74813EDC968E}" type="sibTrans" cxnId="{A89A71C9-66D2-45B3-8ED1-29191943D857}">
      <dgm:prSet/>
      <dgm:spPr/>
      <dgm:t>
        <a:bodyPr/>
        <a:lstStyle/>
        <a:p>
          <a:endParaRPr lang="en-029"/>
        </a:p>
      </dgm:t>
    </dgm:pt>
    <dgm:pt modelId="{4F3B4BE3-FBD1-477D-A41D-E2CC510ACDFB}">
      <dgm:prSet phldrT="[Text]"/>
      <dgm:spPr/>
      <dgm:t>
        <a:bodyPr/>
        <a:lstStyle/>
        <a:p>
          <a:r>
            <a:rPr lang="en-029" dirty="0" smtClean="0"/>
            <a:t>Overall fairness</a:t>
          </a:r>
          <a:endParaRPr lang="en-029" dirty="0"/>
        </a:p>
      </dgm:t>
    </dgm:pt>
    <dgm:pt modelId="{89663288-DDFC-4983-AF5C-C75862B508F4}" type="parTrans" cxnId="{A8BA9247-23CE-4764-96DA-680BDE03460C}">
      <dgm:prSet/>
      <dgm:spPr/>
      <dgm:t>
        <a:bodyPr/>
        <a:lstStyle/>
        <a:p>
          <a:endParaRPr lang="en-029"/>
        </a:p>
      </dgm:t>
    </dgm:pt>
    <dgm:pt modelId="{6A1CBB8F-01B6-46A3-B2B6-45D3416BA11A}" type="sibTrans" cxnId="{A8BA9247-23CE-4764-96DA-680BDE03460C}">
      <dgm:prSet/>
      <dgm:spPr/>
      <dgm:t>
        <a:bodyPr/>
        <a:lstStyle/>
        <a:p>
          <a:endParaRPr lang="en-029"/>
        </a:p>
      </dgm:t>
    </dgm:pt>
    <dgm:pt modelId="{7CFB0B93-2F4F-48C0-BAD4-ED87C5D8D40C}">
      <dgm:prSet phldrT="[Text]"/>
      <dgm:spPr/>
      <dgm:t>
        <a:bodyPr/>
        <a:lstStyle/>
        <a:p>
          <a:r>
            <a:rPr lang="en-029" dirty="0" smtClean="0"/>
            <a:t>Equal protection of the law</a:t>
          </a:r>
          <a:endParaRPr lang="en-029" dirty="0"/>
        </a:p>
      </dgm:t>
    </dgm:pt>
    <dgm:pt modelId="{3A97A672-B247-4B0D-A681-B7DDCFE4FDD0}" type="parTrans" cxnId="{5553269F-A14F-49CF-BCEC-82805DDAA921}">
      <dgm:prSet/>
      <dgm:spPr/>
      <dgm:t>
        <a:bodyPr/>
        <a:lstStyle/>
        <a:p>
          <a:endParaRPr lang="en-029"/>
        </a:p>
      </dgm:t>
    </dgm:pt>
    <dgm:pt modelId="{72260E4D-9D08-496C-A172-01336AC80E49}" type="sibTrans" cxnId="{5553269F-A14F-49CF-BCEC-82805DDAA921}">
      <dgm:prSet/>
      <dgm:spPr/>
      <dgm:t>
        <a:bodyPr/>
        <a:lstStyle/>
        <a:p>
          <a:endParaRPr lang="en-029"/>
        </a:p>
      </dgm:t>
    </dgm:pt>
    <dgm:pt modelId="{2E097E8A-2EAC-4FDC-9314-71DBCB352E13}">
      <dgm:prSet phldrT="[Text]"/>
      <dgm:spPr/>
      <dgm:t>
        <a:bodyPr/>
        <a:lstStyle/>
        <a:p>
          <a:r>
            <a:rPr lang="en-029" dirty="0" smtClean="0"/>
            <a:t>Must be able to get into the court door</a:t>
          </a:r>
          <a:endParaRPr lang="en-029" dirty="0"/>
        </a:p>
      </dgm:t>
    </dgm:pt>
    <dgm:pt modelId="{9DF7AE0C-64B1-4618-A455-7EF01F8476E3}" type="parTrans" cxnId="{FE80FD35-1B58-4E18-A730-0B4E9CFB7C79}">
      <dgm:prSet/>
      <dgm:spPr/>
    </dgm:pt>
    <dgm:pt modelId="{73706EE5-54C5-45E4-9D8A-DACC40E97F13}" type="sibTrans" cxnId="{FE80FD35-1B58-4E18-A730-0B4E9CFB7C79}">
      <dgm:prSet/>
      <dgm:spPr/>
    </dgm:pt>
    <dgm:pt modelId="{DF180054-9992-41B5-9EE2-EF649FAE332F}">
      <dgm:prSet phldrT="[Text]"/>
      <dgm:spPr/>
      <dgm:t>
        <a:bodyPr/>
        <a:lstStyle/>
        <a:p>
          <a:r>
            <a:rPr lang="en-029" dirty="0" smtClean="0"/>
            <a:t>Must be able to get effective relief</a:t>
          </a:r>
          <a:endParaRPr lang="en-029" dirty="0"/>
        </a:p>
      </dgm:t>
    </dgm:pt>
    <dgm:pt modelId="{F9E83E9D-FC65-4906-9292-E037554F873D}" type="parTrans" cxnId="{CCB3FD20-4F5D-4384-8741-40497605ED28}">
      <dgm:prSet/>
      <dgm:spPr/>
    </dgm:pt>
    <dgm:pt modelId="{49F7D11B-EA3F-4348-B2C9-EC3E1441CCD7}" type="sibTrans" cxnId="{CCB3FD20-4F5D-4384-8741-40497605ED28}">
      <dgm:prSet/>
      <dgm:spPr/>
    </dgm:pt>
    <dgm:pt modelId="{35ECE9FF-833B-4AEB-84B4-93D8A4EFFDFD}">
      <dgm:prSet phldrT="[Text]"/>
      <dgm:spPr/>
      <dgm:t>
        <a:bodyPr/>
        <a:lstStyle/>
        <a:p>
          <a:r>
            <a:rPr lang="en-029" dirty="0" smtClean="0"/>
            <a:t>Especially state actors</a:t>
          </a:r>
          <a:endParaRPr lang="en-029" dirty="0"/>
        </a:p>
      </dgm:t>
    </dgm:pt>
    <dgm:pt modelId="{6418693C-66D4-4557-8C41-D13498BC47B0}" type="parTrans" cxnId="{B28168C4-1747-43FC-952A-9975A6FFCE29}">
      <dgm:prSet/>
      <dgm:spPr/>
    </dgm:pt>
    <dgm:pt modelId="{680A6F77-93C1-4E0D-AA97-C75A2C503FEC}" type="sibTrans" cxnId="{B28168C4-1747-43FC-952A-9975A6FFCE29}">
      <dgm:prSet/>
      <dgm:spPr/>
    </dgm:pt>
    <dgm:pt modelId="{4CE025D2-7BE3-42C1-BBF7-4FA48E39D492}">
      <dgm:prSet phldrT="[Text]"/>
      <dgm:spPr/>
      <dgm:t>
        <a:bodyPr/>
        <a:lstStyle/>
        <a:p>
          <a:r>
            <a:rPr lang="en-029" dirty="0" smtClean="0"/>
            <a:t>But also ordinary citizens in their private as well as public lives</a:t>
          </a:r>
          <a:endParaRPr lang="en-029" dirty="0"/>
        </a:p>
      </dgm:t>
    </dgm:pt>
    <dgm:pt modelId="{0B172A7A-A48D-4CCC-9D7C-1A70F44B73E4}" type="parTrans" cxnId="{C96AD439-DCEF-4A30-AAFD-29B5A8E17496}">
      <dgm:prSet/>
      <dgm:spPr/>
    </dgm:pt>
    <dgm:pt modelId="{0A7339E2-773E-4F36-9EF3-7E4ED184F3B9}" type="sibTrans" cxnId="{C96AD439-DCEF-4A30-AAFD-29B5A8E17496}">
      <dgm:prSet/>
      <dgm:spPr/>
    </dgm:pt>
    <dgm:pt modelId="{0CBB2ACC-F3EE-4B25-9DDF-D3B60790787B}">
      <dgm:prSet phldrT="[Text]"/>
      <dgm:spPr/>
      <dgm:t>
        <a:bodyPr/>
        <a:lstStyle/>
        <a:p>
          <a:r>
            <a:rPr lang="en-029" dirty="0" smtClean="0"/>
            <a:t>Victims of crime are entitled to fair legal proceedings in matters that concern them</a:t>
          </a:r>
          <a:endParaRPr lang="en-029" dirty="0"/>
        </a:p>
      </dgm:t>
    </dgm:pt>
    <dgm:pt modelId="{D9138375-043F-40BA-B826-57424961D170}" type="parTrans" cxnId="{11EB1E82-D69C-46FE-9644-B7C43F2F74C9}">
      <dgm:prSet/>
      <dgm:spPr/>
    </dgm:pt>
    <dgm:pt modelId="{4E33F772-5BDB-435A-A2B1-81CA6D7F2EDA}" type="sibTrans" cxnId="{11EB1E82-D69C-46FE-9644-B7C43F2F74C9}">
      <dgm:prSet/>
      <dgm:spPr/>
    </dgm:pt>
    <dgm:pt modelId="{C073AE68-6D05-488A-BFC0-2F7407B6D739}">
      <dgm:prSet phldrT="[Text]"/>
      <dgm:spPr/>
      <dgm:t>
        <a:bodyPr/>
        <a:lstStyle/>
        <a:p>
          <a:r>
            <a:rPr lang="en-029" smtClean="0"/>
            <a:t>The law cannot rule if it does not protect </a:t>
          </a:r>
          <a:endParaRPr lang="en-029" dirty="0"/>
        </a:p>
      </dgm:t>
    </dgm:pt>
    <dgm:pt modelId="{A7FB3299-7DF9-4C9C-8B86-F3AB2D7B936C}" type="parTrans" cxnId="{99181EDB-015B-4139-BF8F-7D43B6E1BEDA}">
      <dgm:prSet/>
      <dgm:spPr/>
    </dgm:pt>
    <dgm:pt modelId="{EAC8ECDE-0FC7-4EA7-BDAB-A04017FB7F10}" type="sibTrans" cxnId="{99181EDB-015B-4139-BF8F-7D43B6E1BEDA}">
      <dgm:prSet/>
      <dgm:spPr/>
    </dgm:pt>
    <dgm:pt modelId="{57FA6BC8-4F0A-4808-A03C-5095D610960D}">
      <dgm:prSet phldrT="[Text]"/>
      <dgm:spPr/>
      <dgm:t>
        <a:bodyPr/>
        <a:lstStyle/>
        <a:p>
          <a:r>
            <a:rPr lang="en-029" dirty="0" smtClean="0"/>
            <a:t>All entitled to equal access to justice</a:t>
          </a:r>
          <a:endParaRPr lang="en-029" dirty="0"/>
        </a:p>
      </dgm:t>
    </dgm:pt>
    <dgm:pt modelId="{A329659B-3B33-4D93-AA8E-9D1F9C663651}" type="parTrans" cxnId="{D8F43249-DA56-48BF-9465-E728C3163606}">
      <dgm:prSet/>
      <dgm:spPr/>
    </dgm:pt>
    <dgm:pt modelId="{6A3AAFF7-8614-4946-8B53-4BC4FFE10834}" type="sibTrans" cxnId="{D8F43249-DA56-48BF-9465-E728C3163606}">
      <dgm:prSet/>
      <dgm:spPr/>
    </dgm:pt>
    <dgm:pt modelId="{3B804C1F-0397-44D4-A292-C2212886346B}" type="pres">
      <dgm:prSet presAssocID="{4C7D1ED2-8604-4741-A184-133C39F70938}" presName="Name0" presStyleCnt="0">
        <dgm:presLayoutVars>
          <dgm:dir/>
          <dgm:animLvl val="lvl"/>
          <dgm:resizeHandles val="exact"/>
        </dgm:presLayoutVars>
      </dgm:prSet>
      <dgm:spPr/>
    </dgm:pt>
    <dgm:pt modelId="{3AD3E637-C3C2-4BED-99C9-CCF41BD95CA8}" type="pres">
      <dgm:prSet presAssocID="{7CFB0B93-2F4F-48C0-BAD4-ED87C5D8D40C}" presName="boxAndChildren" presStyleCnt="0"/>
      <dgm:spPr/>
    </dgm:pt>
    <dgm:pt modelId="{9FC19BCB-CBB9-4DA7-A183-118843983185}" type="pres">
      <dgm:prSet presAssocID="{7CFB0B93-2F4F-48C0-BAD4-ED87C5D8D40C}" presName="parentTextBox" presStyleLbl="node1" presStyleIdx="0" presStyleCnt="4"/>
      <dgm:spPr/>
      <dgm:t>
        <a:bodyPr/>
        <a:lstStyle/>
        <a:p>
          <a:endParaRPr lang="en-029"/>
        </a:p>
      </dgm:t>
    </dgm:pt>
    <dgm:pt modelId="{5389B9BA-A5E8-48EA-92DA-E0B53C303CB5}" type="pres">
      <dgm:prSet presAssocID="{7CFB0B93-2F4F-48C0-BAD4-ED87C5D8D40C}" presName="entireBox" presStyleLbl="node1" presStyleIdx="0" presStyleCnt="4"/>
      <dgm:spPr/>
      <dgm:t>
        <a:bodyPr/>
        <a:lstStyle/>
        <a:p>
          <a:endParaRPr lang="en-029"/>
        </a:p>
      </dgm:t>
    </dgm:pt>
    <dgm:pt modelId="{1AB60FD3-DD3B-471C-977E-DE6FFBD14221}" type="pres">
      <dgm:prSet presAssocID="{7CFB0B93-2F4F-48C0-BAD4-ED87C5D8D40C}" presName="descendantBox" presStyleCnt="0"/>
      <dgm:spPr/>
    </dgm:pt>
    <dgm:pt modelId="{77EB40A2-1C75-449B-9392-F9C8648B942D}" type="pres">
      <dgm:prSet presAssocID="{C073AE68-6D05-488A-BFC0-2F7407B6D739}" presName="childTextBox" presStyleLbl="fgAccFollowNode1" presStyleIdx="0" presStyleCnt="7">
        <dgm:presLayoutVars>
          <dgm:bulletEnabled val="1"/>
        </dgm:presLayoutVars>
      </dgm:prSet>
      <dgm:spPr/>
      <dgm:t>
        <a:bodyPr/>
        <a:lstStyle/>
        <a:p>
          <a:endParaRPr lang="en-029"/>
        </a:p>
      </dgm:t>
    </dgm:pt>
    <dgm:pt modelId="{8FE491EA-FDB1-479C-ADCA-0C0A78CBDF3D}" type="pres">
      <dgm:prSet presAssocID="{57FA6BC8-4F0A-4808-A03C-5095D610960D}" presName="childTextBox" presStyleLbl="fgAccFollowNode1" presStyleIdx="1" presStyleCnt="7">
        <dgm:presLayoutVars>
          <dgm:bulletEnabled val="1"/>
        </dgm:presLayoutVars>
      </dgm:prSet>
      <dgm:spPr/>
      <dgm:t>
        <a:bodyPr/>
        <a:lstStyle/>
        <a:p>
          <a:endParaRPr lang="en-029"/>
        </a:p>
      </dgm:t>
    </dgm:pt>
    <dgm:pt modelId="{C1845DE5-DE8D-4E76-83A6-A70E3D60A061}" type="pres">
      <dgm:prSet presAssocID="{6A1CBB8F-01B6-46A3-B2B6-45D3416BA11A}" presName="sp" presStyleCnt="0"/>
      <dgm:spPr/>
    </dgm:pt>
    <dgm:pt modelId="{4EC9D238-DC98-4E64-808F-BCF21D28B867}" type="pres">
      <dgm:prSet presAssocID="{4F3B4BE3-FBD1-477D-A41D-E2CC510ACDFB}" presName="arrowAndChildren" presStyleCnt="0"/>
      <dgm:spPr/>
    </dgm:pt>
    <dgm:pt modelId="{7E7728DB-E255-424E-8D51-97CE87CB752F}" type="pres">
      <dgm:prSet presAssocID="{4F3B4BE3-FBD1-477D-A41D-E2CC510ACDFB}" presName="parentTextArrow" presStyleLbl="node1" presStyleIdx="0" presStyleCnt="4"/>
      <dgm:spPr/>
      <dgm:t>
        <a:bodyPr/>
        <a:lstStyle/>
        <a:p>
          <a:endParaRPr lang="en-029"/>
        </a:p>
      </dgm:t>
    </dgm:pt>
    <dgm:pt modelId="{D6FCBBF8-EABB-4FFA-8C86-7EC6DC865517}" type="pres">
      <dgm:prSet presAssocID="{4F3B4BE3-FBD1-477D-A41D-E2CC510ACDFB}" presName="arrow" presStyleLbl="node1" presStyleIdx="1" presStyleCnt="4"/>
      <dgm:spPr/>
      <dgm:t>
        <a:bodyPr/>
        <a:lstStyle/>
        <a:p>
          <a:endParaRPr lang="en-029"/>
        </a:p>
      </dgm:t>
    </dgm:pt>
    <dgm:pt modelId="{701CD522-B7C3-477E-8E40-00B95BE5AA5C}" type="pres">
      <dgm:prSet presAssocID="{4F3B4BE3-FBD1-477D-A41D-E2CC510ACDFB}" presName="descendantArrow" presStyleCnt="0"/>
      <dgm:spPr/>
    </dgm:pt>
    <dgm:pt modelId="{3F50EF14-3C7E-48E8-AF9F-650B13A2CDBE}" type="pres">
      <dgm:prSet presAssocID="{0CBB2ACC-F3EE-4B25-9DDF-D3B60790787B}" presName="childTextArrow" presStyleLbl="fgAccFollowNode1" presStyleIdx="2" presStyleCnt="7">
        <dgm:presLayoutVars>
          <dgm:bulletEnabled val="1"/>
        </dgm:presLayoutVars>
      </dgm:prSet>
      <dgm:spPr/>
      <dgm:t>
        <a:bodyPr/>
        <a:lstStyle/>
        <a:p>
          <a:endParaRPr lang="en-029"/>
        </a:p>
      </dgm:t>
    </dgm:pt>
    <dgm:pt modelId="{016258F6-FC66-47EE-950E-DD2C034D344D}" type="pres">
      <dgm:prSet presAssocID="{0252E93D-7240-4822-B9DD-74813EDC968E}" presName="sp" presStyleCnt="0"/>
      <dgm:spPr/>
    </dgm:pt>
    <dgm:pt modelId="{B2808F59-25B6-4322-9B0C-209D7AA8BED3}" type="pres">
      <dgm:prSet presAssocID="{F6DCEEA6-6BE4-4F9B-AC8B-FE59F35087D3}" presName="arrowAndChildren" presStyleCnt="0"/>
      <dgm:spPr/>
    </dgm:pt>
    <dgm:pt modelId="{F4D9B77F-AF7C-49EF-8B53-A7193248B24D}" type="pres">
      <dgm:prSet presAssocID="{F6DCEEA6-6BE4-4F9B-AC8B-FE59F35087D3}" presName="parentTextArrow" presStyleLbl="node1" presStyleIdx="1" presStyleCnt="4"/>
      <dgm:spPr/>
      <dgm:t>
        <a:bodyPr/>
        <a:lstStyle/>
        <a:p>
          <a:endParaRPr lang="en-029"/>
        </a:p>
      </dgm:t>
    </dgm:pt>
    <dgm:pt modelId="{B4BF209A-3A24-40C2-AD8F-71247F3550C8}" type="pres">
      <dgm:prSet presAssocID="{F6DCEEA6-6BE4-4F9B-AC8B-FE59F35087D3}" presName="arrow" presStyleLbl="node1" presStyleIdx="2" presStyleCnt="4"/>
      <dgm:spPr/>
      <dgm:t>
        <a:bodyPr/>
        <a:lstStyle/>
        <a:p>
          <a:endParaRPr lang="en-029"/>
        </a:p>
      </dgm:t>
    </dgm:pt>
    <dgm:pt modelId="{D1B74D60-E8D6-4FE4-B4E4-45DCF67C2B75}" type="pres">
      <dgm:prSet presAssocID="{F6DCEEA6-6BE4-4F9B-AC8B-FE59F35087D3}" presName="descendantArrow" presStyleCnt="0"/>
      <dgm:spPr/>
    </dgm:pt>
    <dgm:pt modelId="{C35667C4-8223-483B-B462-0B8E5D30C548}" type="pres">
      <dgm:prSet presAssocID="{35ECE9FF-833B-4AEB-84B4-93D8A4EFFDFD}" presName="childTextArrow" presStyleLbl="fgAccFollowNode1" presStyleIdx="3" presStyleCnt="7">
        <dgm:presLayoutVars>
          <dgm:bulletEnabled val="1"/>
        </dgm:presLayoutVars>
      </dgm:prSet>
      <dgm:spPr/>
      <dgm:t>
        <a:bodyPr/>
        <a:lstStyle/>
        <a:p>
          <a:endParaRPr lang="en-029"/>
        </a:p>
      </dgm:t>
    </dgm:pt>
    <dgm:pt modelId="{8492914A-400E-41A0-BA7C-B6075E7AB5CC}" type="pres">
      <dgm:prSet presAssocID="{4CE025D2-7BE3-42C1-BBF7-4FA48E39D492}" presName="childTextArrow" presStyleLbl="fgAccFollowNode1" presStyleIdx="4" presStyleCnt="7">
        <dgm:presLayoutVars>
          <dgm:bulletEnabled val="1"/>
        </dgm:presLayoutVars>
      </dgm:prSet>
      <dgm:spPr/>
      <dgm:t>
        <a:bodyPr/>
        <a:lstStyle/>
        <a:p>
          <a:endParaRPr lang="en-029"/>
        </a:p>
      </dgm:t>
    </dgm:pt>
    <dgm:pt modelId="{6C208951-E979-4C9F-89DA-FB9FBB49CC9C}" type="pres">
      <dgm:prSet presAssocID="{C29F91DC-5B62-44AD-91F2-25CF88D2014C}" presName="sp" presStyleCnt="0"/>
      <dgm:spPr/>
    </dgm:pt>
    <dgm:pt modelId="{2287E62C-AB96-4BEC-9D39-7EE7D91CA91C}" type="pres">
      <dgm:prSet presAssocID="{B053521A-A90C-4F98-BF85-49461031F9D1}" presName="arrowAndChildren" presStyleCnt="0"/>
      <dgm:spPr/>
    </dgm:pt>
    <dgm:pt modelId="{F28DAA0C-8AF0-4A6D-B51E-0A4E4527E9F4}" type="pres">
      <dgm:prSet presAssocID="{B053521A-A90C-4F98-BF85-49461031F9D1}" presName="parentTextArrow" presStyleLbl="node1" presStyleIdx="2" presStyleCnt="4"/>
      <dgm:spPr/>
      <dgm:t>
        <a:bodyPr/>
        <a:lstStyle/>
        <a:p>
          <a:endParaRPr lang="en-029"/>
        </a:p>
      </dgm:t>
    </dgm:pt>
    <dgm:pt modelId="{D6DC6E00-3D90-48C7-B59B-2AB743EB07E3}" type="pres">
      <dgm:prSet presAssocID="{B053521A-A90C-4F98-BF85-49461031F9D1}" presName="arrow" presStyleLbl="node1" presStyleIdx="3" presStyleCnt="4"/>
      <dgm:spPr/>
      <dgm:t>
        <a:bodyPr/>
        <a:lstStyle/>
        <a:p>
          <a:endParaRPr lang="en-029"/>
        </a:p>
      </dgm:t>
    </dgm:pt>
    <dgm:pt modelId="{BA30E0AF-D4EC-406D-9BD8-1C9431267C6E}" type="pres">
      <dgm:prSet presAssocID="{B053521A-A90C-4F98-BF85-49461031F9D1}" presName="descendantArrow" presStyleCnt="0"/>
      <dgm:spPr/>
    </dgm:pt>
    <dgm:pt modelId="{49851208-17F3-4F34-BC83-8E27CFDFE207}" type="pres">
      <dgm:prSet presAssocID="{2E097E8A-2EAC-4FDC-9314-71DBCB352E13}" presName="childTextArrow" presStyleLbl="fgAccFollowNode1" presStyleIdx="5" presStyleCnt="7">
        <dgm:presLayoutVars>
          <dgm:bulletEnabled val="1"/>
        </dgm:presLayoutVars>
      </dgm:prSet>
      <dgm:spPr/>
      <dgm:t>
        <a:bodyPr/>
        <a:lstStyle/>
        <a:p>
          <a:endParaRPr lang="en-029"/>
        </a:p>
      </dgm:t>
    </dgm:pt>
    <dgm:pt modelId="{805CB894-3584-4F64-AD77-C30C6B52DC3D}" type="pres">
      <dgm:prSet presAssocID="{DF180054-9992-41B5-9EE2-EF649FAE332F}" presName="childTextArrow" presStyleLbl="fgAccFollowNode1" presStyleIdx="6" presStyleCnt="7">
        <dgm:presLayoutVars>
          <dgm:bulletEnabled val="1"/>
        </dgm:presLayoutVars>
      </dgm:prSet>
      <dgm:spPr/>
      <dgm:t>
        <a:bodyPr/>
        <a:lstStyle/>
        <a:p>
          <a:endParaRPr lang="en-029"/>
        </a:p>
      </dgm:t>
    </dgm:pt>
  </dgm:ptLst>
  <dgm:cxnLst>
    <dgm:cxn modelId="{A89A71C9-66D2-45B3-8ED1-29191943D857}" srcId="{4C7D1ED2-8604-4741-A184-133C39F70938}" destId="{F6DCEEA6-6BE4-4F9B-AC8B-FE59F35087D3}" srcOrd="1" destOrd="0" parTransId="{DDB4219A-0782-4A1C-AB3B-A890301C960E}" sibTransId="{0252E93D-7240-4822-B9DD-74813EDC968E}"/>
    <dgm:cxn modelId="{D3664071-8D12-429B-896C-C1AC81B2E2BD}" type="presOf" srcId="{B053521A-A90C-4F98-BF85-49461031F9D1}" destId="{D6DC6E00-3D90-48C7-B59B-2AB743EB07E3}" srcOrd="1" destOrd="0" presId="urn:microsoft.com/office/officeart/2005/8/layout/process4"/>
    <dgm:cxn modelId="{BB2AFF93-665D-48B0-829A-018F9B0375A4}" type="presOf" srcId="{DF180054-9992-41B5-9EE2-EF649FAE332F}" destId="{805CB894-3584-4F64-AD77-C30C6B52DC3D}" srcOrd="0" destOrd="0" presId="urn:microsoft.com/office/officeart/2005/8/layout/process4"/>
    <dgm:cxn modelId="{E6AB9F2F-CADD-4EAC-BBA4-888FF8BB7EFE}" type="presOf" srcId="{4CE025D2-7BE3-42C1-BBF7-4FA48E39D492}" destId="{8492914A-400E-41A0-BA7C-B6075E7AB5CC}" srcOrd="0" destOrd="0" presId="urn:microsoft.com/office/officeart/2005/8/layout/process4"/>
    <dgm:cxn modelId="{D8F43249-DA56-48BF-9465-E728C3163606}" srcId="{7CFB0B93-2F4F-48C0-BAD4-ED87C5D8D40C}" destId="{57FA6BC8-4F0A-4808-A03C-5095D610960D}" srcOrd="1" destOrd="0" parTransId="{A329659B-3B33-4D93-AA8E-9D1F9C663651}" sibTransId="{6A3AAFF7-8614-4946-8B53-4BC4FFE10834}"/>
    <dgm:cxn modelId="{15C356BB-204B-44F2-8E6D-E2DE013546BF}" type="presOf" srcId="{57FA6BC8-4F0A-4808-A03C-5095D610960D}" destId="{8FE491EA-FDB1-479C-ADCA-0C0A78CBDF3D}" srcOrd="0" destOrd="0" presId="urn:microsoft.com/office/officeart/2005/8/layout/process4"/>
    <dgm:cxn modelId="{196649E6-C5FF-47F0-9571-5271FD782E0E}" type="presOf" srcId="{B053521A-A90C-4F98-BF85-49461031F9D1}" destId="{F28DAA0C-8AF0-4A6D-B51E-0A4E4527E9F4}" srcOrd="0" destOrd="0" presId="urn:microsoft.com/office/officeart/2005/8/layout/process4"/>
    <dgm:cxn modelId="{5553269F-A14F-49CF-BCEC-82805DDAA921}" srcId="{4C7D1ED2-8604-4741-A184-133C39F70938}" destId="{7CFB0B93-2F4F-48C0-BAD4-ED87C5D8D40C}" srcOrd="3" destOrd="0" parTransId="{3A97A672-B247-4B0D-A681-B7DDCFE4FDD0}" sibTransId="{72260E4D-9D08-496C-A172-01336AC80E49}"/>
    <dgm:cxn modelId="{99181EDB-015B-4139-BF8F-7D43B6E1BEDA}" srcId="{7CFB0B93-2F4F-48C0-BAD4-ED87C5D8D40C}" destId="{C073AE68-6D05-488A-BFC0-2F7407B6D739}" srcOrd="0" destOrd="0" parTransId="{A7FB3299-7DF9-4C9C-8B86-F3AB2D7B936C}" sibTransId="{EAC8ECDE-0FC7-4EA7-BDAB-A04017FB7F10}"/>
    <dgm:cxn modelId="{FA75C467-0016-45C5-8EA4-291F2049CC5A}" type="presOf" srcId="{7CFB0B93-2F4F-48C0-BAD4-ED87C5D8D40C}" destId="{9FC19BCB-CBB9-4DA7-A183-118843983185}" srcOrd="0" destOrd="0" presId="urn:microsoft.com/office/officeart/2005/8/layout/process4"/>
    <dgm:cxn modelId="{785A6A62-0EE8-4242-A7A9-66DB12F6ACA0}" type="presOf" srcId="{C073AE68-6D05-488A-BFC0-2F7407B6D739}" destId="{77EB40A2-1C75-449B-9392-F9C8648B942D}" srcOrd="0" destOrd="0" presId="urn:microsoft.com/office/officeart/2005/8/layout/process4"/>
    <dgm:cxn modelId="{CA6AC766-409A-4F3C-A083-D2704527D89C}" type="presOf" srcId="{0CBB2ACC-F3EE-4B25-9DDF-D3B60790787B}" destId="{3F50EF14-3C7E-48E8-AF9F-650B13A2CDBE}" srcOrd="0" destOrd="0" presId="urn:microsoft.com/office/officeart/2005/8/layout/process4"/>
    <dgm:cxn modelId="{0A38C26A-D6AC-44D6-968F-B3AF6DEBD07B}" type="presOf" srcId="{7CFB0B93-2F4F-48C0-BAD4-ED87C5D8D40C}" destId="{5389B9BA-A5E8-48EA-92DA-E0B53C303CB5}" srcOrd="1" destOrd="0" presId="urn:microsoft.com/office/officeart/2005/8/layout/process4"/>
    <dgm:cxn modelId="{A8BA9247-23CE-4764-96DA-680BDE03460C}" srcId="{4C7D1ED2-8604-4741-A184-133C39F70938}" destId="{4F3B4BE3-FBD1-477D-A41D-E2CC510ACDFB}" srcOrd="2" destOrd="0" parTransId="{89663288-DDFC-4983-AF5C-C75862B508F4}" sibTransId="{6A1CBB8F-01B6-46A3-B2B6-45D3416BA11A}"/>
    <dgm:cxn modelId="{649175CF-D449-4D1D-AF47-3B9724E55D73}" type="presOf" srcId="{2E097E8A-2EAC-4FDC-9314-71DBCB352E13}" destId="{49851208-17F3-4F34-BC83-8E27CFDFE207}" srcOrd="0" destOrd="0" presId="urn:microsoft.com/office/officeart/2005/8/layout/process4"/>
    <dgm:cxn modelId="{A9955728-169D-4130-A381-DEB3A94EB627}" type="presOf" srcId="{F6DCEEA6-6BE4-4F9B-AC8B-FE59F35087D3}" destId="{B4BF209A-3A24-40C2-AD8F-71247F3550C8}" srcOrd="1" destOrd="0" presId="urn:microsoft.com/office/officeart/2005/8/layout/process4"/>
    <dgm:cxn modelId="{B28168C4-1747-43FC-952A-9975A6FFCE29}" srcId="{F6DCEEA6-6BE4-4F9B-AC8B-FE59F35087D3}" destId="{35ECE9FF-833B-4AEB-84B4-93D8A4EFFDFD}" srcOrd="0" destOrd="0" parTransId="{6418693C-66D4-4557-8C41-D13498BC47B0}" sibTransId="{680A6F77-93C1-4E0D-AA97-C75A2C503FEC}"/>
    <dgm:cxn modelId="{028C8F25-686A-42E3-B277-8F1ACCB06796}" type="presOf" srcId="{4F3B4BE3-FBD1-477D-A41D-E2CC510ACDFB}" destId="{7E7728DB-E255-424E-8D51-97CE87CB752F}" srcOrd="0" destOrd="0" presId="urn:microsoft.com/office/officeart/2005/8/layout/process4"/>
    <dgm:cxn modelId="{A0130AE3-8C26-414D-AF1D-CB5CCE66728D}" srcId="{4C7D1ED2-8604-4741-A184-133C39F70938}" destId="{B053521A-A90C-4F98-BF85-49461031F9D1}" srcOrd="0" destOrd="0" parTransId="{11B1886A-D0D8-4CCE-8424-B19C7799B42B}" sibTransId="{C29F91DC-5B62-44AD-91F2-25CF88D2014C}"/>
    <dgm:cxn modelId="{2D684392-1448-4E2B-AE60-A513FC33EF27}" type="presOf" srcId="{F6DCEEA6-6BE4-4F9B-AC8B-FE59F35087D3}" destId="{F4D9B77F-AF7C-49EF-8B53-A7193248B24D}" srcOrd="0" destOrd="0" presId="urn:microsoft.com/office/officeart/2005/8/layout/process4"/>
    <dgm:cxn modelId="{2517F62B-750C-4063-961B-7B52EF587C0B}" type="presOf" srcId="{4C7D1ED2-8604-4741-A184-133C39F70938}" destId="{3B804C1F-0397-44D4-A292-C2212886346B}" srcOrd="0" destOrd="0" presId="urn:microsoft.com/office/officeart/2005/8/layout/process4"/>
    <dgm:cxn modelId="{11EB1E82-D69C-46FE-9644-B7C43F2F74C9}" srcId="{4F3B4BE3-FBD1-477D-A41D-E2CC510ACDFB}" destId="{0CBB2ACC-F3EE-4B25-9DDF-D3B60790787B}" srcOrd="0" destOrd="0" parTransId="{D9138375-043F-40BA-B826-57424961D170}" sibTransId="{4E33F772-5BDB-435A-A2B1-81CA6D7F2EDA}"/>
    <dgm:cxn modelId="{FE80FD35-1B58-4E18-A730-0B4E9CFB7C79}" srcId="{B053521A-A90C-4F98-BF85-49461031F9D1}" destId="{2E097E8A-2EAC-4FDC-9314-71DBCB352E13}" srcOrd="0" destOrd="0" parTransId="{9DF7AE0C-64B1-4618-A455-7EF01F8476E3}" sibTransId="{73706EE5-54C5-45E4-9D8A-DACC40E97F13}"/>
    <dgm:cxn modelId="{C96AD439-DCEF-4A30-AAFD-29B5A8E17496}" srcId="{F6DCEEA6-6BE4-4F9B-AC8B-FE59F35087D3}" destId="{4CE025D2-7BE3-42C1-BBF7-4FA48E39D492}" srcOrd="1" destOrd="0" parTransId="{0B172A7A-A48D-4CCC-9D7C-1A70F44B73E4}" sibTransId="{0A7339E2-773E-4F36-9EF3-7E4ED184F3B9}"/>
    <dgm:cxn modelId="{8870F8CA-D93D-4EE4-ACB5-3487A729C240}" type="presOf" srcId="{4F3B4BE3-FBD1-477D-A41D-E2CC510ACDFB}" destId="{D6FCBBF8-EABB-4FFA-8C86-7EC6DC865517}" srcOrd="1" destOrd="0" presId="urn:microsoft.com/office/officeart/2005/8/layout/process4"/>
    <dgm:cxn modelId="{CCB3FD20-4F5D-4384-8741-40497605ED28}" srcId="{B053521A-A90C-4F98-BF85-49461031F9D1}" destId="{DF180054-9992-41B5-9EE2-EF649FAE332F}" srcOrd="1" destOrd="0" parTransId="{F9E83E9D-FC65-4906-9292-E037554F873D}" sibTransId="{49F7D11B-EA3F-4348-B2C9-EC3E1441CCD7}"/>
    <dgm:cxn modelId="{9931BF9A-A1D0-4D01-9383-CAA39745CCB0}" type="presOf" srcId="{35ECE9FF-833B-4AEB-84B4-93D8A4EFFDFD}" destId="{C35667C4-8223-483B-B462-0B8E5D30C548}" srcOrd="0" destOrd="0" presId="urn:microsoft.com/office/officeart/2005/8/layout/process4"/>
    <dgm:cxn modelId="{C21CA944-1793-41BA-AA7E-2E36C3E4518A}" type="presParOf" srcId="{3B804C1F-0397-44D4-A292-C2212886346B}" destId="{3AD3E637-C3C2-4BED-99C9-CCF41BD95CA8}" srcOrd="0" destOrd="0" presId="urn:microsoft.com/office/officeart/2005/8/layout/process4"/>
    <dgm:cxn modelId="{5F550B93-2C5C-4D41-AF7A-A64826FDE357}" type="presParOf" srcId="{3AD3E637-C3C2-4BED-99C9-CCF41BD95CA8}" destId="{9FC19BCB-CBB9-4DA7-A183-118843983185}" srcOrd="0" destOrd="0" presId="urn:microsoft.com/office/officeart/2005/8/layout/process4"/>
    <dgm:cxn modelId="{F62B8B3C-A6D0-49CB-A8A7-72A8BF5C7985}" type="presParOf" srcId="{3AD3E637-C3C2-4BED-99C9-CCF41BD95CA8}" destId="{5389B9BA-A5E8-48EA-92DA-E0B53C303CB5}" srcOrd="1" destOrd="0" presId="urn:microsoft.com/office/officeart/2005/8/layout/process4"/>
    <dgm:cxn modelId="{773E9699-A0CF-4261-BCAB-7465B1CA2B73}" type="presParOf" srcId="{3AD3E637-C3C2-4BED-99C9-CCF41BD95CA8}" destId="{1AB60FD3-DD3B-471C-977E-DE6FFBD14221}" srcOrd="2" destOrd="0" presId="urn:microsoft.com/office/officeart/2005/8/layout/process4"/>
    <dgm:cxn modelId="{98B47917-69AE-422E-BE5A-AFAB3F29F74B}" type="presParOf" srcId="{1AB60FD3-DD3B-471C-977E-DE6FFBD14221}" destId="{77EB40A2-1C75-449B-9392-F9C8648B942D}" srcOrd="0" destOrd="0" presId="urn:microsoft.com/office/officeart/2005/8/layout/process4"/>
    <dgm:cxn modelId="{573FCBEA-17B4-410D-9AE6-00CD4E1A39F1}" type="presParOf" srcId="{1AB60FD3-DD3B-471C-977E-DE6FFBD14221}" destId="{8FE491EA-FDB1-479C-ADCA-0C0A78CBDF3D}" srcOrd="1" destOrd="0" presId="urn:microsoft.com/office/officeart/2005/8/layout/process4"/>
    <dgm:cxn modelId="{F3D0464D-FA08-4336-B52B-F777A34DA00A}" type="presParOf" srcId="{3B804C1F-0397-44D4-A292-C2212886346B}" destId="{C1845DE5-DE8D-4E76-83A6-A70E3D60A061}" srcOrd="1" destOrd="0" presId="urn:microsoft.com/office/officeart/2005/8/layout/process4"/>
    <dgm:cxn modelId="{48FFF2D2-1453-4B7B-A232-D702E1D9E36F}" type="presParOf" srcId="{3B804C1F-0397-44D4-A292-C2212886346B}" destId="{4EC9D238-DC98-4E64-808F-BCF21D28B867}" srcOrd="2" destOrd="0" presId="urn:microsoft.com/office/officeart/2005/8/layout/process4"/>
    <dgm:cxn modelId="{E303C837-C951-4152-8764-C1ADD298F43C}" type="presParOf" srcId="{4EC9D238-DC98-4E64-808F-BCF21D28B867}" destId="{7E7728DB-E255-424E-8D51-97CE87CB752F}" srcOrd="0" destOrd="0" presId="urn:microsoft.com/office/officeart/2005/8/layout/process4"/>
    <dgm:cxn modelId="{3DF9D007-9522-46C9-9C2E-C8232A291585}" type="presParOf" srcId="{4EC9D238-DC98-4E64-808F-BCF21D28B867}" destId="{D6FCBBF8-EABB-4FFA-8C86-7EC6DC865517}" srcOrd="1" destOrd="0" presId="urn:microsoft.com/office/officeart/2005/8/layout/process4"/>
    <dgm:cxn modelId="{3C1C4A70-D4FE-46C4-B328-A4D57B9B04BA}" type="presParOf" srcId="{4EC9D238-DC98-4E64-808F-BCF21D28B867}" destId="{701CD522-B7C3-477E-8E40-00B95BE5AA5C}" srcOrd="2" destOrd="0" presId="urn:microsoft.com/office/officeart/2005/8/layout/process4"/>
    <dgm:cxn modelId="{3D14346A-40EC-4CB6-9225-AA9771C2F913}" type="presParOf" srcId="{701CD522-B7C3-477E-8E40-00B95BE5AA5C}" destId="{3F50EF14-3C7E-48E8-AF9F-650B13A2CDBE}" srcOrd="0" destOrd="0" presId="urn:microsoft.com/office/officeart/2005/8/layout/process4"/>
    <dgm:cxn modelId="{17D7A3D7-4972-48AE-9FC9-877497EC4E51}" type="presParOf" srcId="{3B804C1F-0397-44D4-A292-C2212886346B}" destId="{016258F6-FC66-47EE-950E-DD2C034D344D}" srcOrd="3" destOrd="0" presId="urn:microsoft.com/office/officeart/2005/8/layout/process4"/>
    <dgm:cxn modelId="{E56A5FD3-A273-4204-9A8F-5D74A244F00B}" type="presParOf" srcId="{3B804C1F-0397-44D4-A292-C2212886346B}" destId="{B2808F59-25B6-4322-9B0C-209D7AA8BED3}" srcOrd="4" destOrd="0" presId="urn:microsoft.com/office/officeart/2005/8/layout/process4"/>
    <dgm:cxn modelId="{DDADBE4E-A3A2-4AB0-A298-4F008794EFF6}" type="presParOf" srcId="{B2808F59-25B6-4322-9B0C-209D7AA8BED3}" destId="{F4D9B77F-AF7C-49EF-8B53-A7193248B24D}" srcOrd="0" destOrd="0" presId="urn:microsoft.com/office/officeart/2005/8/layout/process4"/>
    <dgm:cxn modelId="{5019B929-4A1B-4B5F-8AC9-12A89E1755D2}" type="presParOf" srcId="{B2808F59-25B6-4322-9B0C-209D7AA8BED3}" destId="{B4BF209A-3A24-40C2-AD8F-71247F3550C8}" srcOrd="1" destOrd="0" presId="urn:microsoft.com/office/officeart/2005/8/layout/process4"/>
    <dgm:cxn modelId="{EE9980D3-26F5-4AC8-B137-F8FFB2E87A5B}" type="presParOf" srcId="{B2808F59-25B6-4322-9B0C-209D7AA8BED3}" destId="{D1B74D60-E8D6-4FE4-B4E4-45DCF67C2B75}" srcOrd="2" destOrd="0" presId="urn:microsoft.com/office/officeart/2005/8/layout/process4"/>
    <dgm:cxn modelId="{80FE59BE-5DBC-4D70-BA4B-DF114B121C9E}" type="presParOf" srcId="{D1B74D60-E8D6-4FE4-B4E4-45DCF67C2B75}" destId="{C35667C4-8223-483B-B462-0B8E5D30C548}" srcOrd="0" destOrd="0" presId="urn:microsoft.com/office/officeart/2005/8/layout/process4"/>
    <dgm:cxn modelId="{80B92512-B8A8-4101-911C-62E0BB259994}" type="presParOf" srcId="{D1B74D60-E8D6-4FE4-B4E4-45DCF67C2B75}" destId="{8492914A-400E-41A0-BA7C-B6075E7AB5CC}" srcOrd="1" destOrd="0" presId="urn:microsoft.com/office/officeart/2005/8/layout/process4"/>
    <dgm:cxn modelId="{AB584F6F-4C28-4591-BBF1-FA7973D55AE9}" type="presParOf" srcId="{3B804C1F-0397-44D4-A292-C2212886346B}" destId="{6C208951-E979-4C9F-89DA-FB9FBB49CC9C}" srcOrd="5" destOrd="0" presId="urn:microsoft.com/office/officeart/2005/8/layout/process4"/>
    <dgm:cxn modelId="{AE32D865-2170-462D-A086-BDB3CC5D2BB5}" type="presParOf" srcId="{3B804C1F-0397-44D4-A292-C2212886346B}" destId="{2287E62C-AB96-4BEC-9D39-7EE7D91CA91C}" srcOrd="6" destOrd="0" presId="urn:microsoft.com/office/officeart/2005/8/layout/process4"/>
    <dgm:cxn modelId="{7C19937E-1783-40FA-97EB-BC0F7F4E4B99}" type="presParOf" srcId="{2287E62C-AB96-4BEC-9D39-7EE7D91CA91C}" destId="{F28DAA0C-8AF0-4A6D-B51E-0A4E4527E9F4}" srcOrd="0" destOrd="0" presId="urn:microsoft.com/office/officeart/2005/8/layout/process4"/>
    <dgm:cxn modelId="{F46C8A62-A642-4B50-AF3C-D1DF6BF756DD}" type="presParOf" srcId="{2287E62C-AB96-4BEC-9D39-7EE7D91CA91C}" destId="{D6DC6E00-3D90-48C7-B59B-2AB743EB07E3}" srcOrd="1" destOrd="0" presId="urn:microsoft.com/office/officeart/2005/8/layout/process4"/>
    <dgm:cxn modelId="{6DB3CDE5-9861-4CF7-87BB-18F079106973}" type="presParOf" srcId="{2287E62C-AB96-4BEC-9D39-7EE7D91CA91C}" destId="{BA30E0AF-D4EC-406D-9BD8-1C9431267C6E}" srcOrd="2" destOrd="0" presId="urn:microsoft.com/office/officeart/2005/8/layout/process4"/>
    <dgm:cxn modelId="{D749089F-0573-4EF7-A0F4-E0141273471D}" type="presParOf" srcId="{BA30E0AF-D4EC-406D-9BD8-1C9431267C6E}" destId="{49851208-17F3-4F34-BC83-8E27CFDFE207}" srcOrd="0" destOrd="0" presId="urn:microsoft.com/office/officeart/2005/8/layout/process4"/>
    <dgm:cxn modelId="{A297C98A-8B76-4A2C-8255-B71E56029AC5}" type="presParOf" srcId="{BA30E0AF-D4EC-406D-9BD8-1C9431267C6E}" destId="{805CB894-3584-4F64-AD77-C30C6B52DC3D}"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2AC906-5FC6-4992-B11F-22440928882C}" type="doc">
      <dgm:prSet loTypeId="urn:microsoft.com/office/officeart/2005/8/layout/process3" loCatId="process" qsTypeId="urn:microsoft.com/office/officeart/2005/8/quickstyle/simple1" qsCatId="simple" csTypeId="urn:microsoft.com/office/officeart/2005/8/colors/accent1_2" csCatId="accent1" phldr="1"/>
      <dgm:spPr/>
    </dgm:pt>
    <dgm:pt modelId="{C33FD329-DBE6-4411-9357-A110004E4B40}">
      <dgm:prSet phldrT="[Text]" custT="1"/>
      <dgm:spPr/>
      <dgm:t>
        <a:bodyPr/>
        <a:lstStyle/>
        <a:p>
          <a:r>
            <a:rPr lang="en-029" sz="1000" dirty="0" smtClean="0"/>
            <a:t>Disaggregating JUSTICE</a:t>
          </a:r>
          <a:endParaRPr lang="en-029" sz="1000" dirty="0"/>
        </a:p>
      </dgm:t>
    </dgm:pt>
    <dgm:pt modelId="{1283AD08-F4C7-4252-A9C0-A4D31F3E02FB}" type="parTrans" cxnId="{78D26AF1-E4B2-4423-ADF8-21956331CB96}">
      <dgm:prSet/>
      <dgm:spPr/>
      <dgm:t>
        <a:bodyPr/>
        <a:lstStyle/>
        <a:p>
          <a:endParaRPr lang="en-029"/>
        </a:p>
      </dgm:t>
    </dgm:pt>
    <dgm:pt modelId="{E09A7AE6-6137-4C3B-AD7F-5BE826E3F4C9}" type="sibTrans" cxnId="{78D26AF1-E4B2-4423-ADF8-21956331CB96}">
      <dgm:prSet/>
      <dgm:spPr/>
      <dgm:t>
        <a:bodyPr/>
        <a:lstStyle/>
        <a:p>
          <a:endParaRPr lang="en-029"/>
        </a:p>
      </dgm:t>
    </dgm:pt>
    <dgm:pt modelId="{7FA12B21-B869-4985-B203-3D8E471CE5B1}">
      <dgm:prSet phldrT="[Text]" custT="1"/>
      <dgm:spPr/>
      <dgm:t>
        <a:bodyPr/>
        <a:lstStyle/>
        <a:p>
          <a:r>
            <a:rPr lang="en-029" sz="1200" dirty="0" smtClean="0"/>
            <a:t>Developing EQUALITY</a:t>
          </a:r>
          <a:endParaRPr lang="en-029" sz="1200" dirty="0"/>
        </a:p>
      </dgm:t>
    </dgm:pt>
    <dgm:pt modelId="{2F9762CD-220E-4F69-BF73-B9C68D2B7FCA}" type="parTrans" cxnId="{7417BDB6-C8E3-4533-BF2F-06EFDE9C635D}">
      <dgm:prSet/>
      <dgm:spPr/>
      <dgm:t>
        <a:bodyPr/>
        <a:lstStyle/>
        <a:p>
          <a:endParaRPr lang="en-029"/>
        </a:p>
      </dgm:t>
    </dgm:pt>
    <dgm:pt modelId="{888E21B2-59CA-4139-A7AF-766319B223C1}" type="sibTrans" cxnId="{7417BDB6-C8E3-4533-BF2F-06EFDE9C635D}">
      <dgm:prSet/>
      <dgm:spPr/>
      <dgm:t>
        <a:bodyPr/>
        <a:lstStyle/>
        <a:p>
          <a:endParaRPr lang="en-029"/>
        </a:p>
      </dgm:t>
    </dgm:pt>
    <dgm:pt modelId="{55C6CA13-1F19-4E0E-9A13-998212525812}">
      <dgm:prSet phldrT="[Text]" custT="1"/>
      <dgm:spPr/>
      <dgm:t>
        <a:bodyPr/>
        <a:lstStyle/>
        <a:p>
          <a:r>
            <a:rPr lang="en-029" sz="1300" dirty="0" smtClean="0"/>
            <a:t>Not purely formal</a:t>
          </a:r>
          <a:endParaRPr lang="en-029" sz="1300" dirty="0"/>
        </a:p>
      </dgm:t>
    </dgm:pt>
    <dgm:pt modelId="{F29F7E67-A266-40CF-98C8-90218E685387}" type="parTrans" cxnId="{8292177F-1577-4A28-A6A1-1B2C5E5D8220}">
      <dgm:prSet/>
      <dgm:spPr/>
      <dgm:t>
        <a:bodyPr/>
        <a:lstStyle/>
        <a:p>
          <a:endParaRPr lang="en-029"/>
        </a:p>
      </dgm:t>
    </dgm:pt>
    <dgm:pt modelId="{90991336-30F0-40AE-9844-685A94084D3D}" type="sibTrans" cxnId="{8292177F-1577-4A28-A6A1-1B2C5E5D8220}">
      <dgm:prSet/>
      <dgm:spPr/>
      <dgm:t>
        <a:bodyPr/>
        <a:lstStyle/>
        <a:p>
          <a:endParaRPr lang="en-029"/>
        </a:p>
      </dgm:t>
    </dgm:pt>
    <dgm:pt modelId="{15039AA0-1A6F-4D41-AE05-6DAAD8182504}">
      <dgm:prSet phldrT="[Text]" custT="1"/>
      <dgm:spPr/>
      <dgm:t>
        <a:bodyPr/>
        <a:lstStyle/>
        <a:p>
          <a:r>
            <a:rPr lang="en-029" sz="1300" dirty="0" smtClean="0"/>
            <a:t>Not a ‘mathematical formula solved by similar treatment’</a:t>
          </a:r>
          <a:endParaRPr lang="en-029" sz="1300" dirty="0"/>
        </a:p>
      </dgm:t>
    </dgm:pt>
    <dgm:pt modelId="{1BD30BC0-09C3-4E2B-9668-ED8A5C503651}" type="parTrans" cxnId="{F763DE36-3256-45FF-AFEC-03D0097CB9F2}">
      <dgm:prSet/>
      <dgm:spPr/>
      <dgm:t>
        <a:bodyPr/>
        <a:lstStyle/>
        <a:p>
          <a:endParaRPr lang="en-029"/>
        </a:p>
      </dgm:t>
    </dgm:pt>
    <dgm:pt modelId="{B76E05E5-1423-4E93-9096-9CDA2C2F96A5}" type="sibTrans" cxnId="{F763DE36-3256-45FF-AFEC-03D0097CB9F2}">
      <dgm:prSet/>
      <dgm:spPr/>
      <dgm:t>
        <a:bodyPr/>
        <a:lstStyle/>
        <a:p>
          <a:endParaRPr lang="en-029"/>
        </a:p>
      </dgm:t>
    </dgm:pt>
    <dgm:pt modelId="{75CC70C6-8108-4F8C-AD12-E5FFD6682331}">
      <dgm:prSet phldrT="[Text]" custT="1"/>
      <dgm:spPr/>
      <dgm:t>
        <a:bodyPr/>
        <a:lstStyle/>
        <a:p>
          <a:r>
            <a:rPr lang="en-029" sz="1300" dirty="0" smtClean="0"/>
            <a:t>Takes into account vulnerability</a:t>
          </a:r>
          <a:endParaRPr lang="en-029" sz="1300" dirty="0"/>
        </a:p>
      </dgm:t>
    </dgm:pt>
    <dgm:pt modelId="{87BA64AC-9DBB-410E-BACB-E8669388B60B}" type="parTrans" cxnId="{45AF1C63-C84A-4736-8D3F-8FAFEFD2DFB0}">
      <dgm:prSet/>
      <dgm:spPr/>
      <dgm:t>
        <a:bodyPr/>
        <a:lstStyle/>
        <a:p>
          <a:endParaRPr lang="en-029"/>
        </a:p>
      </dgm:t>
    </dgm:pt>
    <dgm:pt modelId="{DD755188-116D-4A62-809C-4BDAE148F229}" type="sibTrans" cxnId="{45AF1C63-C84A-4736-8D3F-8FAFEFD2DFB0}">
      <dgm:prSet/>
      <dgm:spPr/>
      <dgm:t>
        <a:bodyPr/>
        <a:lstStyle/>
        <a:p>
          <a:endParaRPr lang="en-029"/>
        </a:p>
      </dgm:t>
    </dgm:pt>
    <dgm:pt modelId="{828437A9-5AFD-497E-8739-DA5442F6EDA3}">
      <dgm:prSet phldrT="[Text]" custT="1"/>
      <dgm:spPr/>
      <dgm:t>
        <a:bodyPr/>
        <a:lstStyle/>
        <a:p>
          <a:r>
            <a:rPr lang="en-029" sz="1300" dirty="0" smtClean="0"/>
            <a:t>Can mean different treatment</a:t>
          </a:r>
          <a:endParaRPr lang="en-029" sz="1300" dirty="0"/>
        </a:p>
      </dgm:t>
    </dgm:pt>
    <dgm:pt modelId="{6AC75D66-884D-400D-8114-B214DCADD88E}" type="parTrans" cxnId="{5A41F709-5F42-4B70-AD32-0AA5D317387C}">
      <dgm:prSet/>
      <dgm:spPr/>
      <dgm:t>
        <a:bodyPr/>
        <a:lstStyle/>
        <a:p>
          <a:endParaRPr lang="en-029"/>
        </a:p>
      </dgm:t>
    </dgm:pt>
    <dgm:pt modelId="{AEC1480C-6383-411A-8C20-60DF1577EB32}" type="sibTrans" cxnId="{5A41F709-5F42-4B70-AD32-0AA5D317387C}">
      <dgm:prSet/>
      <dgm:spPr/>
      <dgm:t>
        <a:bodyPr/>
        <a:lstStyle/>
        <a:p>
          <a:endParaRPr lang="en-029"/>
        </a:p>
      </dgm:t>
    </dgm:pt>
    <dgm:pt modelId="{E4623F76-D233-4953-8B0F-4542557EA964}">
      <dgm:prSet phldrT="[Text]" custT="1"/>
      <dgm:spPr/>
      <dgm:t>
        <a:bodyPr/>
        <a:lstStyle/>
        <a:p>
          <a:r>
            <a:rPr lang="en-029" sz="1400" dirty="0" smtClean="0"/>
            <a:t>The goal of the rule of law</a:t>
          </a:r>
          <a:endParaRPr lang="en-029" sz="1400" dirty="0"/>
        </a:p>
      </dgm:t>
    </dgm:pt>
    <dgm:pt modelId="{CD05FCCA-813C-4AAE-B9EA-42C4C1C8D774}" type="parTrans" cxnId="{CD507F15-B761-4617-A5FB-24D695D85BC4}">
      <dgm:prSet/>
      <dgm:spPr/>
      <dgm:t>
        <a:bodyPr/>
        <a:lstStyle/>
        <a:p>
          <a:endParaRPr lang="en-029"/>
        </a:p>
      </dgm:t>
    </dgm:pt>
    <dgm:pt modelId="{B286D646-A0CB-41BF-84F9-1936B6FFB363}" type="sibTrans" cxnId="{CD507F15-B761-4617-A5FB-24D695D85BC4}">
      <dgm:prSet/>
      <dgm:spPr/>
      <dgm:t>
        <a:bodyPr/>
        <a:lstStyle/>
        <a:p>
          <a:endParaRPr lang="en-029"/>
        </a:p>
      </dgm:t>
    </dgm:pt>
    <dgm:pt modelId="{BDA6CE7F-622A-4EE6-BD2C-1860448B749A}">
      <dgm:prSet phldrT="[Text]" custT="1"/>
      <dgm:spPr/>
      <dgm:t>
        <a:bodyPr/>
        <a:lstStyle/>
        <a:p>
          <a:r>
            <a:rPr lang="en-029" sz="1400" dirty="0" smtClean="0"/>
            <a:t>Overall fairness</a:t>
          </a:r>
          <a:endParaRPr lang="en-029" sz="1400" dirty="0"/>
        </a:p>
      </dgm:t>
    </dgm:pt>
    <dgm:pt modelId="{095768AE-D95E-4BF0-A0B9-A1DF52649C95}" type="parTrans" cxnId="{E6557BAC-B7AC-4F5A-8C4D-AD61F11EDE60}">
      <dgm:prSet/>
      <dgm:spPr/>
      <dgm:t>
        <a:bodyPr/>
        <a:lstStyle/>
        <a:p>
          <a:endParaRPr lang="en-029"/>
        </a:p>
      </dgm:t>
    </dgm:pt>
    <dgm:pt modelId="{F799571A-4D1A-4A66-8C16-058E36046A7A}" type="sibTrans" cxnId="{E6557BAC-B7AC-4F5A-8C4D-AD61F11EDE60}">
      <dgm:prSet/>
      <dgm:spPr/>
      <dgm:t>
        <a:bodyPr/>
        <a:lstStyle/>
        <a:p>
          <a:endParaRPr lang="en-029"/>
        </a:p>
      </dgm:t>
    </dgm:pt>
    <dgm:pt modelId="{E44A76B7-794F-4622-A0AA-D8162932C910}">
      <dgm:prSet phldrT="[Text]" custT="1"/>
      <dgm:spPr/>
      <dgm:t>
        <a:bodyPr/>
        <a:lstStyle/>
        <a:p>
          <a:endParaRPr lang="en-029" sz="1100" dirty="0"/>
        </a:p>
      </dgm:t>
    </dgm:pt>
    <dgm:pt modelId="{126DCCC7-154E-45B4-ACE3-208D26FE113F}" type="parTrans" cxnId="{7941DC2E-C20A-44BB-BE49-3568BDC6BFCB}">
      <dgm:prSet/>
      <dgm:spPr/>
      <dgm:t>
        <a:bodyPr/>
        <a:lstStyle/>
        <a:p>
          <a:endParaRPr lang="en-029"/>
        </a:p>
      </dgm:t>
    </dgm:pt>
    <dgm:pt modelId="{08964EF9-0A52-4E00-B44D-8F5F0CC30D74}" type="sibTrans" cxnId="{7941DC2E-C20A-44BB-BE49-3568BDC6BFCB}">
      <dgm:prSet/>
      <dgm:spPr/>
      <dgm:t>
        <a:bodyPr/>
        <a:lstStyle/>
        <a:p>
          <a:endParaRPr lang="en-029"/>
        </a:p>
      </dgm:t>
    </dgm:pt>
    <dgm:pt modelId="{8AE19D09-2697-463B-A892-4BAAA00081C5}">
      <dgm:prSet phldrT="[Text]" custT="1"/>
      <dgm:spPr/>
      <dgm:t>
        <a:bodyPr/>
        <a:lstStyle/>
        <a:p>
          <a:r>
            <a:rPr lang="en-029" sz="1400" dirty="0" smtClean="0"/>
            <a:t>The law applies to everyone</a:t>
          </a:r>
          <a:endParaRPr lang="en-029" sz="1400" dirty="0"/>
        </a:p>
      </dgm:t>
    </dgm:pt>
    <dgm:pt modelId="{2777B054-A223-4246-BDE2-7A5D2CBC33D2}" type="parTrans" cxnId="{947FE413-CAFA-4342-BC97-C0F4EC13E681}">
      <dgm:prSet/>
      <dgm:spPr/>
      <dgm:t>
        <a:bodyPr/>
        <a:lstStyle/>
        <a:p>
          <a:endParaRPr lang="en-029"/>
        </a:p>
      </dgm:t>
    </dgm:pt>
    <dgm:pt modelId="{243AE270-A54C-480F-86BE-1E4662B87964}" type="sibTrans" cxnId="{947FE413-CAFA-4342-BC97-C0F4EC13E681}">
      <dgm:prSet/>
      <dgm:spPr/>
      <dgm:t>
        <a:bodyPr/>
        <a:lstStyle/>
        <a:p>
          <a:endParaRPr lang="en-029"/>
        </a:p>
      </dgm:t>
    </dgm:pt>
    <dgm:pt modelId="{B37C020B-221C-4E13-A023-0AE6F16F248E}">
      <dgm:prSet phldrT="[Text]" custT="1"/>
      <dgm:spPr/>
      <dgm:t>
        <a:bodyPr/>
        <a:lstStyle/>
        <a:p>
          <a:r>
            <a:rPr lang="en-029" sz="1400" dirty="0" smtClean="0"/>
            <a:t>Everyone should be protected by the law</a:t>
          </a:r>
          <a:endParaRPr lang="en-029" sz="1400" dirty="0"/>
        </a:p>
      </dgm:t>
    </dgm:pt>
    <dgm:pt modelId="{E00B89D2-BCE3-471B-9D1A-6A13DF1A1BC7}" type="parTrans" cxnId="{4CCC3ED8-9542-44E9-8905-D701C3E5155C}">
      <dgm:prSet/>
      <dgm:spPr/>
      <dgm:t>
        <a:bodyPr/>
        <a:lstStyle/>
        <a:p>
          <a:endParaRPr lang="en-029"/>
        </a:p>
      </dgm:t>
    </dgm:pt>
    <dgm:pt modelId="{3FC28872-0E3E-4003-A229-DD46C39B2B33}" type="sibTrans" cxnId="{4CCC3ED8-9542-44E9-8905-D701C3E5155C}">
      <dgm:prSet/>
      <dgm:spPr/>
      <dgm:t>
        <a:bodyPr/>
        <a:lstStyle/>
        <a:p>
          <a:endParaRPr lang="en-029"/>
        </a:p>
      </dgm:t>
    </dgm:pt>
    <dgm:pt modelId="{8F4AD431-EACB-48D8-AD08-42008B14613D}">
      <dgm:prSet phldrT="[Text]" custT="1"/>
      <dgm:spPr/>
      <dgm:t>
        <a:bodyPr/>
        <a:lstStyle/>
        <a:p>
          <a:r>
            <a:rPr lang="en-029" sz="1300" dirty="0" smtClean="0"/>
            <a:t>Discrimination only one aspect of equality</a:t>
          </a:r>
          <a:endParaRPr lang="en-029" sz="1300" dirty="0"/>
        </a:p>
      </dgm:t>
    </dgm:pt>
    <dgm:pt modelId="{6D1A4106-94AD-4895-BF99-3C9A75ED898C}" type="parTrans" cxnId="{0A222B9E-9E79-4F8D-8957-BAF01E69941B}">
      <dgm:prSet/>
      <dgm:spPr/>
      <dgm:t>
        <a:bodyPr/>
        <a:lstStyle/>
        <a:p>
          <a:endParaRPr lang="en-029"/>
        </a:p>
      </dgm:t>
    </dgm:pt>
    <dgm:pt modelId="{EAC0E281-B846-4C16-BB89-D6A6AC4AC47E}" type="sibTrans" cxnId="{0A222B9E-9E79-4F8D-8957-BAF01E69941B}">
      <dgm:prSet/>
      <dgm:spPr/>
      <dgm:t>
        <a:bodyPr/>
        <a:lstStyle/>
        <a:p>
          <a:endParaRPr lang="en-029"/>
        </a:p>
      </dgm:t>
    </dgm:pt>
    <dgm:pt modelId="{C47E0D9E-5342-41DF-9672-A25C7134950F}">
      <dgm:prSet phldrT="[Text]" custT="1"/>
      <dgm:spPr/>
      <dgm:t>
        <a:bodyPr/>
        <a:lstStyle/>
        <a:p>
          <a:r>
            <a:rPr lang="en-029" sz="1300" dirty="0" err="1" smtClean="0"/>
            <a:t>Nuancing</a:t>
          </a:r>
          <a:r>
            <a:rPr lang="en-029" sz="1300" dirty="0" smtClean="0"/>
            <a:t> NEUTRALITY</a:t>
          </a:r>
          <a:endParaRPr lang="en-029" sz="1300" dirty="0"/>
        </a:p>
      </dgm:t>
    </dgm:pt>
    <dgm:pt modelId="{1CBEC54A-D554-4A9B-8202-784E11841439}" type="parTrans" cxnId="{68254A61-2995-4E22-A496-DEBE2603BD4D}">
      <dgm:prSet/>
      <dgm:spPr/>
    </dgm:pt>
    <dgm:pt modelId="{B7564915-3CD3-4326-9830-2FCD72D56023}" type="sibTrans" cxnId="{68254A61-2995-4E22-A496-DEBE2603BD4D}">
      <dgm:prSet/>
      <dgm:spPr/>
      <dgm:t>
        <a:bodyPr/>
        <a:lstStyle/>
        <a:p>
          <a:endParaRPr lang="en-029"/>
        </a:p>
      </dgm:t>
    </dgm:pt>
    <dgm:pt modelId="{E6292B37-3E26-4752-BCB0-A63D7AF30999}">
      <dgm:prSet phldrT="[Text]" custT="1"/>
      <dgm:spPr/>
      <dgm:t>
        <a:bodyPr/>
        <a:lstStyle/>
        <a:p>
          <a:r>
            <a:rPr lang="en-029" sz="1300" dirty="0" smtClean="0"/>
            <a:t>access to justice to for all +</a:t>
          </a:r>
          <a:endParaRPr lang="en-029" sz="1300" dirty="0"/>
        </a:p>
      </dgm:t>
    </dgm:pt>
    <dgm:pt modelId="{F93BB507-A48C-4161-A9F6-B49590D4761D}" type="parTrans" cxnId="{E4D88DEC-6D5B-4A2C-92AE-56F08CDF0535}">
      <dgm:prSet/>
      <dgm:spPr/>
    </dgm:pt>
    <dgm:pt modelId="{FE470D05-916E-4435-9D4E-ABEDFADA081B}" type="sibTrans" cxnId="{E4D88DEC-6D5B-4A2C-92AE-56F08CDF0535}">
      <dgm:prSet/>
      <dgm:spPr/>
    </dgm:pt>
    <dgm:pt modelId="{D407D99F-C4D0-49FD-805B-40EE55B6045C}">
      <dgm:prSet phldrT="[Text]" custT="1"/>
      <dgm:spPr/>
      <dgm:t>
        <a:bodyPr/>
        <a:lstStyle/>
        <a:p>
          <a:r>
            <a:rPr lang="en-029" sz="1300" dirty="0" smtClean="0"/>
            <a:t>responsiveness to inequality and vulnerability</a:t>
          </a:r>
          <a:endParaRPr lang="en-029" sz="1300" dirty="0"/>
        </a:p>
      </dgm:t>
    </dgm:pt>
    <dgm:pt modelId="{F5C59356-611B-4465-8447-97305FC0FC7A}" type="parTrans" cxnId="{AB225727-BB92-4673-ADD9-15F1C14F4EDB}">
      <dgm:prSet/>
      <dgm:spPr/>
    </dgm:pt>
    <dgm:pt modelId="{ECF58DA8-B94E-4A3A-BA68-A600E090408A}" type="sibTrans" cxnId="{AB225727-BB92-4673-ADD9-15F1C14F4EDB}">
      <dgm:prSet/>
      <dgm:spPr/>
    </dgm:pt>
    <dgm:pt modelId="{B4955E24-C123-4B38-B9BF-EC89D37C1683}">
      <dgm:prSet phldrT="[Text]" custT="1"/>
      <dgm:spPr/>
      <dgm:t>
        <a:bodyPr/>
        <a:lstStyle/>
        <a:p>
          <a:endParaRPr lang="en-029" sz="1300" dirty="0"/>
        </a:p>
      </dgm:t>
    </dgm:pt>
    <dgm:pt modelId="{39EC1221-F5D3-450B-8F3D-031C8CB2B902}" type="parTrans" cxnId="{0AB571C5-D245-47DC-AF14-A5BDCBBED5C5}">
      <dgm:prSet/>
      <dgm:spPr/>
    </dgm:pt>
    <dgm:pt modelId="{AEE90751-FB59-4DB7-A811-C477C6D6635B}" type="sibTrans" cxnId="{0AB571C5-D245-47DC-AF14-A5BDCBBED5C5}">
      <dgm:prSet/>
      <dgm:spPr/>
    </dgm:pt>
    <dgm:pt modelId="{3590DA99-C9B3-4F2F-8FB4-B7A00E74D4CC}">
      <dgm:prSet phldrT="[Text]" custT="1"/>
      <dgm:spPr/>
      <dgm:t>
        <a:bodyPr/>
        <a:lstStyle/>
        <a:p>
          <a:endParaRPr lang="en-029" sz="1300" dirty="0"/>
        </a:p>
      </dgm:t>
    </dgm:pt>
    <dgm:pt modelId="{0BF7BA8C-D116-4D31-BDBD-E8D1F4081F7D}" type="parTrans" cxnId="{A46DF341-387B-410C-B61C-AC0494B39B99}">
      <dgm:prSet/>
      <dgm:spPr/>
    </dgm:pt>
    <dgm:pt modelId="{908BEF9B-B74C-4839-B86B-DA9F6F28D937}" type="sibTrans" cxnId="{A46DF341-387B-410C-B61C-AC0494B39B99}">
      <dgm:prSet/>
      <dgm:spPr/>
    </dgm:pt>
    <dgm:pt modelId="{CDB8F9F7-B4ED-44AF-8933-888A291B0FA9}">
      <dgm:prSet phldrT="[Text]" custT="1"/>
      <dgm:spPr/>
      <dgm:t>
        <a:bodyPr/>
        <a:lstStyle/>
        <a:p>
          <a:endParaRPr lang="en-029" sz="1300" dirty="0"/>
        </a:p>
      </dgm:t>
    </dgm:pt>
    <dgm:pt modelId="{0E12BC71-D6EF-4AE3-B8FB-BC33C11C4596}" type="parTrans" cxnId="{AC57AF85-00E2-49BD-B6C9-533DB3EAB3EA}">
      <dgm:prSet/>
      <dgm:spPr/>
    </dgm:pt>
    <dgm:pt modelId="{62621735-AFE1-4C0E-8B75-512FB7C9AD88}" type="sibTrans" cxnId="{AC57AF85-00E2-49BD-B6C9-533DB3EAB3EA}">
      <dgm:prSet/>
      <dgm:spPr/>
    </dgm:pt>
    <dgm:pt modelId="{51FF8CB3-ED73-4EEF-BB59-0CF3B1CAEE82}" type="pres">
      <dgm:prSet presAssocID="{C32AC906-5FC6-4992-B11F-22440928882C}" presName="linearFlow" presStyleCnt="0">
        <dgm:presLayoutVars>
          <dgm:dir/>
          <dgm:animLvl val="lvl"/>
          <dgm:resizeHandles val="exact"/>
        </dgm:presLayoutVars>
      </dgm:prSet>
      <dgm:spPr/>
    </dgm:pt>
    <dgm:pt modelId="{A51886D3-49B4-4C21-BB4D-008D76FA9581}" type="pres">
      <dgm:prSet presAssocID="{C33FD329-DBE6-4411-9357-A110004E4B40}" presName="composite" presStyleCnt="0"/>
      <dgm:spPr/>
    </dgm:pt>
    <dgm:pt modelId="{554904C9-DC73-480B-B9D2-845E21A338EB}" type="pres">
      <dgm:prSet presAssocID="{C33FD329-DBE6-4411-9357-A110004E4B40}" presName="parTx" presStyleLbl="node1" presStyleIdx="0" presStyleCnt="3">
        <dgm:presLayoutVars>
          <dgm:chMax val="0"/>
          <dgm:chPref val="0"/>
          <dgm:bulletEnabled val="1"/>
        </dgm:presLayoutVars>
      </dgm:prSet>
      <dgm:spPr/>
      <dgm:t>
        <a:bodyPr/>
        <a:lstStyle/>
        <a:p>
          <a:endParaRPr lang="en-029"/>
        </a:p>
      </dgm:t>
    </dgm:pt>
    <dgm:pt modelId="{F8D7BDF8-28FF-4828-AEE7-A9A00B86A49F}" type="pres">
      <dgm:prSet presAssocID="{C33FD329-DBE6-4411-9357-A110004E4B40}" presName="parSh" presStyleLbl="node1" presStyleIdx="0" presStyleCnt="3" custLinFactNeighborX="-116" custLinFactNeighborY="-69082"/>
      <dgm:spPr/>
      <dgm:t>
        <a:bodyPr/>
        <a:lstStyle/>
        <a:p>
          <a:endParaRPr lang="en-029"/>
        </a:p>
      </dgm:t>
    </dgm:pt>
    <dgm:pt modelId="{9E106D05-DD83-4751-B50E-410C572F7905}" type="pres">
      <dgm:prSet presAssocID="{C33FD329-DBE6-4411-9357-A110004E4B40}" presName="desTx" presStyleLbl="fgAcc1" presStyleIdx="0" presStyleCnt="3" custScaleX="142036" custLinFactNeighborX="9866" custLinFactNeighborY="14010">
        <dgm:presLayoutVars>
          <dgm:bulletEnabled val="1"/>
        </dgm:presLayoutVars>
      </dgm:prSet>
      <dgm:spPr/>
      <dgm:t>
        <a:bodyPr/>
        <a:lstStyle/>
        <a:p>
          <a:endParaRPr lang="en-029"/>
        </a:p>
      </dgm:t>
    </dgm:pt>
    <dgm:pt modelId="{F83AA330-2AA3-49EC-A980-E5DC2ABD4690}" type="pres">
      <dgm:prSet presAssocID="{E09A7AE6-6137-4C3B-AD7F-5BE826E3F4C9}" presName="sibTrans" presStyleLbl="sibTrans2D1" presStyleIdx="0" presStyleCnt="2"/>
      <dgm:spPr/>
      <dgm:t>
        <a:bodyPr/>
        <a:lstStyle/>
        <a:p>
          <a:endParaRPr lang="en-029"/>
        </a:p>
      </dgm:t>
    </dgm:pt>
    <dgm:pt modelId="{33D7ACE2-2AD3-46F8-AE2B-D06742D475CD}" type="pres">
      <dgm:prSet presAssocID="{E09A7AE6-6137-4C3B-AD7F-5BE826E3F4C9}" presName="connTx" presStyleLbl="sibTrans2D1" presStyleIdx="0" presStyleCnt="2"/>
      <dgm:spPr/>
      <dgm:t>
        <a:bodyPr/>
        <a:lstStyle/>
        <a:p>
          <a:endParaRPr lang="en-029"/>
        </a:p>
      </dgm:t>
    </dgm:pt>
    <dgm:pt modelId="{BFADC294-001C-405A-BBCE-09D0F929EB99}" type="pres">
      <dgm:prSet presAssocID="{7FA12B21-B869-4985-B203-3D8E471CE5B1}" presName="composite" presStyleCnt="0"/>
      <dgm:spPr/>
    </dgm:pt>
    <dgm:pt modelId="{E9D7DF6B-D009-4188-8F98-CBE5FBEEB7B3}" type="pres">
      <dgm:prSet presAssocID="{7FA12B21-B869-4985-B203-3D8E471CE5B1}" presName="parTx" presStyleLbl="node1" presStyleIdx="0" presStyleCnt="3">
        <dgm:presLayoutVars>
          <dgm:chMax val="0"/>
          <dgm:chPref val="0"/>
          <dgm:bulletEnabled val="1"/>
        </dgm:presLayoutVars>
      </dgm:prSet>
      <dgm:spPr/>
      <dgm:t>
        <a:bodyPr/>
        <a:lstStyle/>
        <a:p>
          <a:endParaRPr lang="en-029"/>
        </a:p>
      </dgm:t>
    </dgm:pt>
    <dgm:pt modelId="{CE5DF461-8D2F-4B84-B7D3-1074AD0B380A}" type="pres">
      <dgm:prSet presAssocID="{7FA12B21-B869-4985-B203-3D8E471CE5B1}" presName="parSh" presStyleLbl="node1" presStyleIdx="1" presStyleCnt="3" custScaleY="246714" custLinFactNeighborX="3810" custLinFactNeighborY="-69082"/>
      <dgm:spPr/>
      <dgm:t>
        <a:bodyPr/>
        <a:lstStyle/>
        <a:p>
          <a:endParaRPr lang="en-029"/>
        </a:p>
      </dgm:t>
    </dgm:pt>
    <dgm:pt modelId="{FC664752-9B3E-4E7C-A9A7-2237C6BBFBF9}" type="pres">
      <dgm:prSet presAssocID="{7FA12B21-B869-4985-B203-3D8E471CE5B1}" presName="desTx" presStyleLbl="fgAcc1" presStyleIdx="1" presStyleCnt="3" custScaleX="155993">
        <dgm:presLayoutVars>
          <dgm:bulletEnabled val="1"/>
        </dgm:presLayoutVars>
      </dgm:prSet>
      <dgm:spPr/>
      <dgm:t>
        <a:bodyPr/>
        <a:lstStyle/>
        <a:p>
          <a:endParaRPr lang="en-029"/>
        </a:p>
      </dgm:t>
    </dgm:pt>
    <dgm:pt modelId="{41950B11-9288-491B-8933-61B307C99C79}" type="pres">
      <dgm:prSet presAssocID="{888E21B2-59CA-4139-A7AF-766319B223C1}" presName="sibTrans" presStyleLbl="sibTrans2D1" presStyleIdx="1" presStyleCnt="2"/>
      <dgm:spPr/>
      <dgm:t>
        <a:bodyPr/>
        <a:lstStyle/>
        <a:p>
          <a:endParaRPr lang="en-029"/>
        </a:p>
      </dgm:t>
    </dgm:pt>
    <dgm:pt modelId="{48BB776D-EDB0-4545-B527-4A9D8697D448}" type="pres">
      <dgm:prSet presAssocID="{888E21B2-59CA-4139-A7AF-766319B223C1}" presName="connTx" presStyleLbl="sibTrans2D1" presStyleIdx="1" presStyleCnt="2"/>
      <dgm:spPr/>
      <dgm:t>
        <a:bodyPr/>
        <a:lstStyle/>
        <a:p>
          <a:endParaRPr lang="en-029"/>
        </a:p>
      </dgm:t>
    </dgm:pt>
    <dgm:pt modelId="{3782991D-6475-4171-91B7-DF99398CAE14}" type="pres">
      <dgm:prSet presAssocID="{C47E0D9E-5342-41DF-9672-A25C7134950F}" presName="composite" presStyleCnt="0"/>
      <dgm:spPr/>
    </dgm:pt>
    <dgm:pt modelId="{A091C7FE-112D-484F-8FC3-6860CA7AE679}" type="pres">
      <dgm:prSet presAssocID="{C47E0D9E-5342-41DF-9672-A25C7134950F}" presName="parTx" presStyleLbl="node1" presStyleIdx="1" presStyleCnt="3">
        <dgm:presLayoutVars>
          <dgm:chMax val="0"/>
          <dgm:chPref val="0"/>
          <dgm:bulletEnabled val="1"/>
        </dgm:presLayoutVars>
      </dgm:prSet>
      <dgm:spPr/>
      <dgm:t>
        <a:bodyPr/>
        <a:lstStyle/>
        <a:p>
          <a:endParaRPr lang="en-029"/>
        </a:p>
      </dgm:t>
    </dgm:pt>
    <dgm:pt modelId="{6B7F86FE-9EFB-4142-B9DA-3FDDC7A4C88C}" type="pres">
      <dgm:prSet presAssocID="{C47E0D9E-5342-41DF-9672-A25C7134950F}" presName="parSh" presStyleLbl="node1" presStyleIdx="2" presStyleCnt="3"/>
      <dgm:spPr/>
      <dgm:t>
        <a:bodyPr/>
        <a:lstStyle/>
        <a:p>
          <a:endParaRPr lang="en-029"/>
        </a:p>
      </dgm:t>
    </dgm:pt>
    <dgm:pt modelId="{38085B6B-3739-4F21-B29C-EEB948312AFE}" type="pres">
      <dgm:prSet presAssocID="{C47E0D9E-5342-41DF-9672-A25C7134950F}" presName="desTx" presStyleLbl="fgAcc1" presStyleIdx="2" presStyleCnt="3" custScaleX="163242">
        <dgm:presLayoutVars>
          <dgm:bulletEnabled val="1"/>
        </dgm:presLayoutVars>
      </dgm:prSet>
      <dgm:spPr/>
      <dgm:t>
        <a:bodyPr/>
        <a:lstStyle/>
        <a:p>
          <a:endParaRPr lang="en-029"/>
        </a:p>
      </dgm:t>
    </dgm:pt>
  </dgm:ptLst>
  <dgm:cxnLst>
    <dgm:cxn modelId="{C5E687B9-B7A5-4F08-B5AA-5F5FB0F13329}" type="presOf" srcId="{7FA12B21-B869-4985-B203-3D8E471CE5B1}" destId="{CE5DF461-8D2F-4B84-B7D3-1074AD0B380A}" srcOrd="1" destOrd="0" presId="urn:microsoft.com/office/officeart/2005/8/layout/process3"/>
    <dgm:cxn modelId="{0AB571C5-D245-47DC-AF14-A5BDCBBED5C5}" srcId="{C47E0D9E-5342-41DF-9672-A25C7134950F}" destId="{B4955E24-C123-4B38-B9BF-EC89D37C1683}" srcOrd="0" destOrd="0" parTransId="{39EC1221-F5D3-450B-8F3D-031C8CB2B902}" sibTransId="{AEE90751-FB59-4DB7-A811-C477C6D6635B}"/>
    <dgm:cxn modelId="{4952D30A-0232-4E58-B997-077FEE5CB7CA}" type="presOf" srcId="{BDA6CE7F-622A-4EE6-BD2C-1860448B749A}" destId="{9E106D05-DD83-4751-B50E-410C572F7905}" srcOrd="0" destOrd="1" presId="urn:microsoft.com/office/officeart/2005/8/layout/process3"/>
    <dgm:cxn modelId="{AC57AF85-00E2-49BD-B6C9-533DB3EAB3EA}" srcId="{C47E0D9E-5342-41DF-9672-A25C7134950F}" destId="{CDB8F9F7-B4ED-44AF-8933-888A291B0FA9}" srcOrd="2" destOrd="0" parTransId="{0E12BC71-D6EF-4AE3-B8FB-BC33C11C4596}" sibTransId="{62621735-AFE1-4C0E-8B75-512FB7C9AD88}"/>
    <dgm:cxn modelId="{EDD162A0-1EA4-4529-87A2-FA766291B0C8}" type="presOf" srcId="{C33FD329-DBE6-4411-9357-A110004E4B40}" destId="{F8D7BDF8-28FF-4828-AEE7-A9A00B86A49F}" srcOrd="1" destOrd="0" presId="urn:microsoft.com/office/officeart/2005/8/layout/process3"/>
    <dgm:cxn modelId="{CD507F15-B761-4617-A5FB-24D695D85BC4}" srcId="{C33FD329-DBE6-4411-9357-A110004E4B40}" destId="{E4623F76-D233-4953-8B0F-4542557EA964}" srcOrd="0" destOrd="0" parTransId="{CD05FCCA-813C-4AAE-B9EA-42C4C1C8D774}" sibTransId="{B286D646-A0CB-41BF-84F9-1936B6FFB363}"/>
    <dgm:cxn modelId="{8292177F-1577-4A28-A6A1-1B2C5E5D8220}" srcId="{7FA12B21-B869-4985-B203-3D8E471CE5B1}" destId="{55C6CA13-1F19-4E0E-9A13-998212525812}" srcOrd="0" destOrd="0" parTransId="{F29F7E67-A266-40CF-98C8-90218E685387}" sibTransId="{90991336-30F0-40AE-9844-685A94084D3D}"/>
    <dgm:cxn modelId="{E4D88DEC-6D5B-4A2C-92AE-56F08CDF0535}" srcId="{C47E0D9E-5342-41DF-9672-A25C7134950F}" destId="{E6292B37-3E26-4752-BCB0-A63D7AF30999}" srcOrd="3" destOrd="0" parTransId="{F93BB507-A48C-4161-A9F6-B49590D4761D}" sibTransId="{FE470D05-916E-4435-9D4E-ABEDFADA081B}"/>
    <dgm:cxn modelId="{569B560F-703E-4F96-B0EF-D2C37648B66A}" type="presOf" srcId="{D407D99F-C4D0-49FD-805B-40EE55B6045C}" destId="{38085B6B-3739-4F21-B29C-EEB948312AFE}" srcOrd="0" destOrd="4" presId="urn:microsoft.com/office/officeart/2005/8/layout/process3"/>
    <dgm:cxn modelId="{45AF1C63-C84A-4736-8D3F-8FAFEFD2DFB0}" srcId="{7FA12B21-B869-4985-B203-3D8E471CE5B1}" destId="{75CC70C6-8108-4F8C-AD12-E5FFD6682331}" srcOrd="3" destOrd="0" parTransId="{87BA64AC-9DBB-410E-BACB-E8669388B60B}" sibTransId="{DD755188-116D-4A62-809C-4BDAE148F229}"/>
    <dgm:cxn modelId="{F763DE36-3256-45FF-AFEC-03D0097CB9F2}" srcId="{7FA12B21-B869-4985-B203-3D8E471CE5B1}" destId="{15039AA0-1A6F-4D41-AE05-6DAAD8182504}" srcOrd="1" destOrd="0" parTransId="{1BD30BC0-09C3-4E2B-9668-ED8A5C503651}" sibTransId="{B76E05E5-1423-4E93-9096-9CDA2C2F96A5}"/>
    <dgm:cxn modelId="{40A2E8B5-C500-41DE-B048-D86C881A3DFE}" type="presOf" srcId="{C47E0D9E-5342-41DF-9672-A25C7134950F}" destId="{A091C7FE-112D-484F-8FC3-6860CA7AE679}" srcOrd="0" destOrd="0" presId="urn:microsoft.com/office/officeart/2005/8/layout/process3"/>
    <dgm:cxn modelId="{B51C8F6E-6EF4-4FEF-99A6-DD87E62EEDCE}" type="presOf" srcId="{7FA12B21-B869-4985-B203-3D8E471CE5B1}" destId="{E9D7DF6B-D009-4188-8F98-CBE5FBEEB7B3}" srcOrd="0" destOrd="0" presId="urn:microsoft.com/office/officeart/2005/8/layout/process3"/>
    <dgm:cxn modelId="{4CCC3ED8-9542-44E9-8905-D701C3E5155C}" srcId="{C33FD329-DBE6-4411-9357-A110004E4B40}" destId="{B37C020B-221C-4E13-A023-0AE6F16F248E}" srcOrd="3" destOrd="0" parTransId="{E00B89D2-BCE3-471B-9D1A-6A13DF1A1BC7}" sibTransId="{3FC28872-0E3E-4003-A229-DD46C39B2B33}"/>
    <dgm:cxn modelId="{08486C5E-9A81-4885-A1BB-0BF881C536AB}" type="presOf" srcId="{E6292B37-3E26-4752-BCB0-A63D7AF30999}" destId="{38085B6B-3739-4F21-B29C-EEB948312AFE}" srcOrd="0" destOrd="3" presId="urn:microsoft.com/office/officeart/2005/8/layout/process3"/>
    <dgm:cxn modelId="{AB225727-BB92-4673-ADD9-15F1C14F4EDB}" srcId="{C47E0D9E-5342-41DF-9672-A25C7134950F}" destId="{D407D99F-C4D0-49FD-805B-40EE55B6045C}" srcOrd="4" destOrd="0" parTransId="{F5C59356-611B-4465-8447-97305FC0FC7A}" sibTransId="{ECF58DA8-B94E-4A3A-BA68-A600E090408A}"/>
    <dgm:cxn modelId="{15A9BE48-66E7-41A3-9F89-07DBFE499FA4}" type="presOf" srcId="{C32AC906-5FC6-4992-B11F-22440928882C}" destId="{51FF8CB3-ED73-4EEF-BB59-0CF3B1CAEE82}" srcOrd="0" destOrd="0" presId="urn:microsoft.com/office/officeart/2005/8/layout/process3"/>
    <dgm:cxn modelId="{E4E34EA3-0AFB-4FDF-80A9-A323C759150A}" type="presOf" srcId="{E4623F76-D233-4953-8B0F-4542557EA964}" destId="{9E106D05-DD83-4751-B50E-410C572F7905}" srcOrd="0" destOrd="0" presId="urn:microsoft.com/office/officeart/2005/8/layout/process3"/>
    <dgm:cxn modelId="{E6557BAC-B7AC-4F5A-8C4D-AD61F11EDE60}" srcId="{C33FD329-DBE6-4411-9357-A110004E4B40}" destId="{BDA6CE7F-622A-4EE6-BD2C-1860448B749A}" srcOrd="1" destOrd="0" parTransId="{095768AE-D95E-4BF0-A0B9-A1DF52649C95}" sibTransId="{F799571A-4D1A-4A66-8C16-058E36046A7A}"/>
    <dgm:cxn modelId="{554E03CC-7A3E-4753-A011-D6BF6593B7BF}" type="presOf" srcId="{888E21B2-59CA-4139-A7AF-766319B223C1}" destId="{48BB776D-EDB0-4545-B527-4A9D8697D448}" srcOrd="1" destOrd="0" presId="urn:microsoft.com/office/officeart/2005/8/layout/process3"/>
    <dgm:cxn modelId="{A0D1150D-C325-412C-9D62-7AFB70514C53}" type="presOf" srcId="{E44A76B7-794F-4622-A0AA-D8162932C910}" destId="{9E106D05-DD83-4751-B50E-410C572F7905}" srcOrd="0" destOrd="4" presId="urn:microsoft.com/office/officeart/2005/8/layout/process3"/>
    <dgm:cxn modelId="{7941DC2E-C20A-44BB-BE49-3568BDC6BFCB}" srcId="{C33FD329-DBE6-4411-9357-A110004E4B40}" destId="{E44A76B7-794F-4622-A0AA-D8162932C910}" srcOrd="4" destOrd="0" parTransId="{126DCCC7-154E-45B4-ACE3-208D26FE113F}" sibTransId="{08964EF9-0A52-4E00-B44D-8F5F0CC30D74}"/>
    <dgm:cxn modelId="{78D26AF1-E4B2-4423-ADF8-21956331CB96}" srcId="{C32AC906-5FC6-4992-B11F-22440928882C}" destId="{C33FD329-DBE6-4411-9357-A110004E4B40}" srcOrd="0" destOrd="0" parTransId="{1283AD08-F4C7-4252-A9C0-A4D31F3E02FB}" sibTransId="{E09A7AE6-6137-4C3B-AD7F-5BE826E3F4C9}"/>
    <dgm:cxn modelId="{455ECACA-FD71-4365-830F-AE025F22A20A}" type="presOf" srcId="{75CC70C6-8108-4F8C-AD12-E5FFD6682331}" destId="{FC664752-9B3E-4E7C-A9A7-2237C6BBFBF9}" srcOrd="0" destOrd="3" presId="urn:microsoft.com/office/officeart/2005/8/layout/process3"/>
    <dgm:cxn modelId="{622B897A-D8A1-4404-992F-86A00565058E}" type="presOf" srcId="{15039AA0-1A6F-4D41-AE05-6DAAD8182504}" destId="{FC664752-9B3E-4E7C-A9A7-2237C6BBFBF9}" srcOrd="0" destOrd="1" presId="urn:microsoft.com/office/officeart/2005/8/layout/process3"/>
    <dgm:cxn modelId="{E3BB70AD-ED36-48A0-BC43-7ED40E1F504B}" type="presOf" srcId="{3590DA99-C9B3-4F2F-8FB4-B7A00E74D4CC}" destId="{38085B6B-3739-4F21-B29C-EEB948312AFE}" srcOrd="0" destOrd="1" presId="urn:microsoft.com/office/officeart/2005/8/layout/process3"/>
    <dgm:cxn modelId="{947FE413-CAFA-4342-BC97-C0F4EC13E681}" srcId="{C33FD329-DBE6-4411-9357-A110004E4B40}" destId="{8AE19D09-2697-463B-A892-4BAAA00081C5}" srcOrd="2" destOrd="0" parTransId="{2777B054-A223-4246-BDE2-7A5D2CBC33D2}" sibTransId="{243AE270-A54C-480F-86BE-1E4662B87964}"/>
    <dgm:cxn modelId="{636CF6E4-C762-4F8A-9EFA-8102DD1FEE1B}" type="presOf" srcId="{55C6CA13-1F19-4E0E-9A13-998212525812}" destId="{FC664752-9B3E-4E7C-A9A7-2237C6BBFBF9}" srcOrd="0" destOrd="0" presId="urn:microsoft.com/office/officeart/2005/8/layout/process3"/>
    <dgm:cxn modelId="{575E7E5B-F771-41E4-B526-8394EEC5352C}" type="presOf" srcId="{8AE19D09-2697-463B-A892-4BAAA00081C5}" destId="{9E106D05-DD83-4751-B50E-410C572F7905}" srcOrd="0" destOrd="2" presId="urn:microsoft.com/office/officeart/2005/8/layout/process3"/>
    <dgm:cxn modelId="{A46DF341-387B-410C-B61C-AC0494B39B99}" srcId="{C47E0D9E-5342-41DF-9672-A25C7134950F}" destId="{3590DA99-C9B3-4F2F-8FB4-B7A00E74D4CC}" srcOrd="1" destOrd="0" parTransId="{0BF7BA8C-D116-4D31-BDBD-E8D1F4081F7D}" sibTransId="{908BEF9B-B74C-4839-B86B-DA9F6F28D937}"/>
    <dgm:cxn modelId="{5071D835-12BF-4D30-B3B2-04B369F12DBC}" type="presOf" srcId="{E09A7AE6-6137-4C3B-AD7F-5BE826E3F4C9}" destId="{F83AA330-2AA3-49EC-A980-E5DC2ABD4690}" srcOrd="0" destOrd="0" presId="urn:microsoft.com/office/officeart/2005/8/layout/process3"/>
    <dgm:cxn modelId="{68254A61-2995-4E22-A496-DEBE2603BD4D}" srcId="{C32AC906-5FC6-4992-B11F-22440928882C}" destId="{C47E0D9E-5342-41DF-9672-A25C7134950F}" srcOrd="2" destOrd="0" parTransId="{1CBEC54A-D554-4A9B-8202-784E11841439}" sibTransId="{B7564915-3CD3-4326-9830-2FCD72D56023}"/>
    <dgm:cxn modelId="{90662FA5-9EE4-47A8-BF8C-CBCCA1DB32A9}" type="presOf" srcId="{888E21B2-59CA-4139-A7AF-766319B223C1}" destId="{41950B11-9288-491B-8933-61B307C99C79}" srcOrd="0" destOrd="0" presId="urn:microsoft.com/office/officeart/2005/8/layout/process3"/>
    <dgm:cxn modelId="{7417BDB6-C8E3-4533-BF2F-06EFDE9C635D}" srcId="{C32AC906-5FC6-4992-B11F-22440928882C}" destId="{7FA12B21-B869-4985-B203-3D8E471CE5B1}" srcOrd="1" destOrd="0" parTransId="{2F9762CD-220E-4F69-BF73-B9C68D2B7FCA}" sibTransId="{888E21B2-59CA-4139-A7AF-766319B223C1}"/>
    <dgm:cxn modelId="{B8EE7D79-8ADF-4613-B6F6-2BDF08F62633}" type="presOf" srcId="{828437A9-5AFD-497E-8739-DA5442F6EDA3}" destId="{FC664752-9B3E-4E7C-A9A7-2237C6BBFBF9}" srcOrd="0" destOrd="4" presId="urn:microsoft.com/office/officeart/2005/8/layout/process3"/>
    <dgm:cxn modelId="{C45566A8-2A59-40A2-9652-4121DF460893}" type="presOf" srcId="{C47E0D9E-5342-41DF-9672-A25C7134950F}" destId="{6B7F86FE-9EFB-4142-B9DA-3FDDC7A4C88C}" srcOrd="1" destOrd="0" presId="urn:microsoft.com/office/officeart/2005/8/layout/process3"/>
    <dgm:cxn modelId="{D9CD9ABC-5C77-4E23-97EA-1EE8B9EDAB81}" type="presOf" srcId="{C33FD329-DBE6-4411-9357-A110004E4B40}" destId="{554904C9-DC73-480B-B9D2-845E21A338EB}" srcOrd="0" destOrd="0" presId="urn:microsoft.com/office/officeart/2005/8/layout/process3"/>
    <dgm:cxn modelId="{0A222B9E-9E79-4F8D-8957-BAF01E69941B}" srcId="{7FA12B21-B869-4985-B203-3D8E471CE5B1}" destId="{8F4AD431-EACB-48D8-AD08-42008B14613D}" srcOrd="2" destOrd="0" parTransId="{6D1A4106-94AD-4895-BF99-3C9A75ED898C}" sibTransId="{EAC0E281-B846-4C16-BB89-D6A6AC4AC47E}"/>
    <dgm:cxn modelId="{4AF48571-1E80-4074-BA79-A283771011B6}" type="presOf" srcId="{E09A7AE6-6137-4C3B-AD7F-5BE826E3F4C9}" destId="{33D7ACE2-2AD3-46F8-AE2B-D06742D475CD}" srcOrd="1" destOrd="0" presId="urn:microsoft.com/office/officeart/2005/8/layout/process3"/>
    <dgm:cxn modelId="{7433E443-0722-4757-BC8C-709C624AAB9A}" type="presOf" srcId="{CDB8F9F7-B4ED-44AF-8933-888A291B0FA9}" destId="{38085B6B-3739-4F21-B29C-EEB948312AFE}" srcOrd="0" destOrd="2" presId="urn:microsoft.com/office/officeart/2005/8/layout/process3"/>
    <dgm:cxn modelId="{5564D323-D66A-4A43-93C8-C5D948365B08}" type="presOf" srcId="{8F4AD431-EACB-48D8-AD08-42008B14613D}" destId="{FC664752-9B3E-4E7C-A9A7-2237C6BBFBF9}" srcOrd="0" destOrd="2" presId="urn:microsoft.com/office/officeart/2005/8/layout/process3"/>
    <dgm:cxn modelId="{BDE5C263-5703-41EE-B2C4-48E2376EB2D6}" type="presOf" srcId="{B37C020B-221C-4E13-A023-0AE6F16F248E}" destId="{9E106D05-DD83-4751-B50E-410C572F7905}" srcOrd="0" destOrd="3" presId="urn:microsoft.com/office/officeart/2005/8/layout/process3"/>
    <dgm:cxn modelId="{1502DDCD-E741-4A06-8021-B6816DB3BECC}" type="presOf" srcId="{B4955E24-C123-4B38-B9BF-EC89D37C1683}" destId="{38085B6B-3739-4F21-B29C-EEB948312AFE}" srcOrd="0" destOrd="0" presId="urn:microsoft.com/office/officeart/2005/8/layout/process3"/>
    <dgm:cxn modelId="{5A41F709-5F42-4B70-AD32-0AA5D317387C}" srcId="{7FA12B21-B869-4985-B203-3D8E471CE5B1}" destId="{828437A9-5AFD-497E-8739-DA5442F6EDA3}" srcOrd="4" destOrd="0" parTransId="{6AC75D66-884D-400D-8114-B214DCADD88E}" sibTransId="{AEC1480C-6383-411A-8C20-60DF1577EB32}"/>
    <dgm:cxn modelId="{82D3376A-E91A-4554-A241-6CDAB7FCF8B6}" type="presParOf" srcId="{51FF8CB3-ED73-4EEF-BB59-0CF3B1CAEE82}" destId="{A51886D3-49B4-4C21-BB4D-008D76FA9581}" srcOrd="0" destOrd="0" presId="urn:microsoft.com/office/officeart/2005/8/layout/process3"/>
    <dgm:cxn modelId="{9830AADA-0062-4965-9C51-BFBF4107982F}" type="presParOf" srcId="{A51886D3-49B4-4C21-BB4D-008D76FA9581}" destId="{554904C9-DC73-480B-B9D2-845E21A338EB}" srcOrd="0" destOrd="0" presId="urn:microsoft.com/office/officeart/2005/8/layout/process3"/>
    <dgm:cxn modelId="{77F469E7-A989-429F-908C-E6859E4AEA58}" type="presParOf" srcId="{A51886D3-49B4-4C21-BB4D-008D76FA9581}" destId="{F8D7BDF8-28FF-4828-AEE7-A9A00B86A49F}" srcOrd="1" destOrd="0" presId="urn:microsoft.com/office/officeart/2005/8/layout/process3"/>
    <dgm:cxn modelId="{A801DEAC-822C-403E-A7B4-3EBF3AA086A3}" type="presParOf" srcId="{A51886D3-49B4-4C21-BB4D-008D76FA9581}" destId="{9E106D05-DD83-4751-B50E-410C572F7905}" srcOrd="2" destOrd="0" presId="urn:microsoft.com/office/officeart/2005/8/layout/process3"/>
    <dgm:cxn modelId="{5CE328BE-3ED3-4D1F-B063-8E533748D286}" type="presParOf" srcId="{51FF8CB3-ED73-4EEF-BB59-0CF3B1CAEE82}" destId="{F83AA330-2AA3-49EC-A980-E5DC2ABD4690}" srcOrd="1" destOrd="0" presId="urn:microsoft.com/office/officeart/2005/8/layout/process3"/>
    <dgm:cxn modelId="{0E31C22C-064A-4CA4-9898-2B0D0BFAC912}" type="presParOf" srcId="{F83AA330-2AA3-49EC-A980-E5DC2ABD4690}" destId="{33D7ACE2-2AD3-46F8-AE2B-D06742D475CD}" srcOrd="0" destOrd="0" presId="urn:microsoft.com/office/officeart/2005/8/layout/process3"/>
    <dgm:cxn modelId="{CD381346-9019-4E2F-8278-2CBBE11F4F66}" type="presParOf" srcId="{51FF8CB3-ED73-4EEF-BB59-0CF3B1CAEE82}" destId="{BFADC294-001C-405A-BBCE-09D0F929EB99}" srcOrd="2" destOrd="0" presId="urn:microsoft.com/office/officeart/2005/8/layout/process3"/>
    <dgm:cxn modelId="{AD6C5375-3F7F-4C66-B0D4-C60350F1113B}" type="presParOf" srcId="{BFADC294-001C-405A-BBCE-09D0F929EB99}" destId="{E9D7DF6B-D009-4188-8F98-CBE5FBEEB7B3}" srcOrd="0" destOrd="0" presId="urn:microsoft.com/office/officeart/2005/8/layout/process3"/>
    <dgm:cxn modelId="{67D53CBE-9ACF-4813-B4D6-F1DB8585B582}" type="presParOf" srcId="{BFADC294-001C-405A-BBCE-09D0F929EB99}" destId="{CE5DF461-8D2F-4B84-B7D3-1074AD0B380A}" srcOrd="1" destOrd="0" presId="urn:microsoft.com/office/officeart/2005/8/layout/process3"/>
    <dgm:cxn modelId="{8EAD69DB-748E-4E15-AAA7-3352648FFB07}" type="presParOf" srcId="{BFADC294-001C-405A-BBCE-09D0F929EB99}" destId="{FC664752-9B3E-4E7C-A9A7-2237C6BBFBF9}" srcOrd="2" destOrd="0" presId="urn:microsoft.com/office/officeart/2005/8/layout/process3"/>
    <dgm:cxn modelId="{E297AFBD-E184-45BE-B4F5-747F5F3F3C70}" type="presParOf" srcId="{51FF8CB3-ED73-4EEF-BB59-0CF3B1CAEE82}" destId="{41950B11-9288-491B-8933-61B307C99C79}" srcOrd="3" destOrd="0" presId="urn:microsoft.com/office/officeart/2005/8/layout/process3"/>
    <dgm:cxn modelId="{3FEDBC50-368C-4E78-B56F-F7C2AD130309}" type="presParOf" srcId="{41950B11-9288-491B-8933-61B307C99C79}" destId="{48BB776D-EDB0-4545-B527-4A9D8697D448}" srcOrd="0" destOrd="0" presId="urn:microsoft.com/office/officeart/2005/8/layout/process3"/>
    <dgm:cxn modelId="{1C4B9E5A-3376-4707-B86E-8C0E2A6E51F8}" type="presParOf" srcId="{51FF8CB3-ED73-4EEF-BB59-0CF3B1CAEE82}" destId="{3782991D-6475-4171-91B7-DF99398CAE14}" srcOrd="4" destOrd="0" presId="urn:microsoft.com/office/officeart/2005/8/layout/process3"/>
    <dgm:cxn modelId="{DB97CA19-E4DD-4E25-9B7F-E0983B4867EE}" type="presParOf" srcId="{3782991D-6475-4171-91B7-DF99398CAE14}" destId="{A091C7FE-112D-484F-8FC3-6860CA7AE679}" srcOrd="0" destOrd="0" presId="urn:microsoft.com/office/officeart/2005/8/layout/process3"/>
    <dgm:cxn modelId="{1B18228A-E3AD-43DB-AF3A-DADBDCF796C6}" type="presParOf" srcId="{3782991D-6475-4171-91B7-DF99398CAE14}" destId="{6B7F86FE-9EFB-4142-B9DA-3FDDC7A4C88C}" srcOrd="1" destOrd="0" presId="urn:microsoft.com/office/officeart/2005/8/layout/process3"/>
    <dgm:cxn modelId="{1F98B96A-00FA-4BBA-8AA8-6D2D3E4B2C64}" type="presParOf" srcId="{3782991D-6475-4171-91B7-DF99398CAE14}" destId="{38085B6B-3739-4F21-B29C-EEB948312AFE}"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008F90-119B-4DA7-BC55-96CA08417E3F}"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JM"/>
        </a:p>
      </dgm:t>
    </dgm:pt>
    <dgm:pt modelId="{A81474F3-01C3-47E5-9224-CEEBBE9F95B1}">
      <dgm:prSet phldrT="[Text]"/>
      <dgm:spPr/>
      <dgm:t>
        <a:bodyPr/>
        <a:lstStyle/>
        <a:p>
          <a:r>
            <a:rPr lang="en-JM" dirty="0" err="1" smtClean="0"/>
            <a:t>Gooderidge</a:t>
          </a:r>
          <a:r>
            <a:rPr lang="en-JM" dirty="0" smtClean="0"/>
            <a:t> v AG 1998 CA ECSC</a:t>
          </a:r>
          <a:endParaRPr lang="en-JM" dirty="0"/>
        </a:p>
      </dgm:t>
    </dgm:pt>
    <dgm:pt modelId="{68BCA708-EB98-46A3-94D9-B0C0BF1AF866}" type="parTrans" cxnId="{4B9FA413-B10A-4AE8-8A40-7484B6BCF730}">
      <dgm:prSet/>
      <dgm:spPr/>
      <dgm:t>
        <a:bodyPr/>
        <a:lstStyle/>
        <a:p>
          <a:endParaRPr lang="en-JM"/>
        </a:p>
      </dgm:t>
    </dgm:pt>
    <dgm:pt modelId="{B6B876AE-339A-49AA-A401-F742FA1B775F}" type="sibTrans" cxnId="{4B9FA413-B10A-4AE8-8A40-7484B6BCF730}">
      <dgm:prSet/>
      <dgm:spPr/>
      <dgm:t>
        <a:bodyPr/>
        <a:lstStyle/>
        <a:p>
          <a:endParaRPr lang="en-JM"/>
        </a:p>
      </dgm:t>
    </dgm:pt>
    <dgm:pt modelId="{87849142-AE5C-404F-87F3-8B3F91CB96B4}">
      <dgm:prSet phldrT="[Text]"/>
      <dgm:spPr/>
      <dgm:t>
        <a:bodyPr/>
        <a:lstStyle/>
        <a:p>
          <a:r>
            <a:rPr lang="en-JM" dirty="0" smtClean="0"/>
            <a:t>Wade v </a:t>
          </a:r>
          <a:r>
            <a:rPr lang="en-JM" dirty="0" err="1" smtClean="0"/>
            <a:t>Roches</a:t>
          </a:r>
          <a:r>
            <a:rPr lang="en-JM" dirty="0" smtClean="0"/>
            <a:t> 2004 SC, CA </a:t>
          </a:r>
          <a:r>
            <a:rPr lang="en-JM" dirty="0" err="1" smtClean="0"/>
            <a:t>Bze</a:t>
          </a:r>
          <a:endParaRPr lang="en-JM" dirty="0"/>
        </a:p>
      </dgm:t>
    </dgm:pt>
    <dgm:pt modelId="{BD8968A9-68A5-420A-B1C6-47A0FB53FFC7}" type="parTrans" cxnId="{0E15ED05-1315-4A63-915B-D3F1DCDDFD4F}">
      <dgm:prSet/>
      <dgm:spPr/>
      <dgm:t>
        <a:bodyPr/>
        <a:lstStyle/>
        <a:p>
          <a:endParaRPr lang="en-JM"/>
        </a:p>
      </dgm:t>
    </dgm:pt>
    <dgm:pt modelId="{2F3A00FC-0379-4E92-B155-48598D45BE1E}" type="sibTrans" cxnId="{0E15ED05-1315-4A63-915B-D3F1DCDDFD4F}">
      <dgm:prSet/>
      <dgm:spPr/>
      <dgm:t>
        <a:bodyPr/>
        <a:lstStyle/>
        <a:p>
          <a:endParaRPr lang="en-JM"/>
        </a:p>
      </dgm:t>
    </dgm:pt>
    <dgm:pt modelId="{D91A75DF-E78D-4E27-807E-36F4BBC3CD9E}">
      <dgm:prSet phldrT="[Text]"/>
      <dgm:spPr/>
      <dgm:t>
        <a:bodyPr/>
        <a:lstStyle/>
        <a:p>
          <a:r>
            <a:rPr lang="en-JM" dirty="0" smtClean="0"/>
            <a:t>BIGWU v ACCSYS</a:t>
          </a:r>
        </a:p>
        <a:p>
          <a:r>
            <a:rPr lang="en-JM" dirty="0" smtClean="0"/>
            <a:t>2008 IC T&amp;T</a:t>
          </a:r>
          <a:endParaRPr lang="en-JM" dirty="0"/>
        </a:p>
      </dgm:t>
    </dgm:pt>
    <dgm:pt modelId="{F509E2C9-BD74-43CD-9C67-D83BE3686D60}" type="parTrans" cxnId="{73FED64E-B80E-4B77-9D09-9CDF6C2F900F}">
      <dgm:prSet/>
      <dgm:spPr/>
      <dgm:t>
        <a:bodyPr/>
        <a:lstStyle/>
        <a:p>
          <a:endParaRPr lang="en-JM"/>
        </a:p>
      </dgm:t>
    </dgm:pt>
    <dgm:pt modelId="{1C2E48A5-7932-43B8-A656-DD4EC86EA4A5}" type="sibTrans" cxnId="{73FED64E-B80E-4B77-9D09-9CDF6C2F900F}">
      <dgm:prSet/>
      <dgm:spPr/>
      <dgm:t>
        <a:bodyPr/>
        <a:lstStyle/>
        <a:p>
          <a:endParaRPr lang="en-JM"/>
        </a:p>
      </dgm:t>
    </dgm:pt>
    <dgm:pt modelId="{1E0ECE95-E400-4245-9216-7D8D8676D2BC}">
      <dgm:prSet phldrT="[Text]"/>
      <dgm:spPr/>
      <dgm:t>
        <a:bodyPr/>
        <a:lstStyle/>
        <a:p>
          <a:r>
            <a:rPr lang="en-JM" dirty="0" smtClean="0"/>
            <a:t>Francois v AG</a:t>
          </a:r>
        </a:p>
        <a:p>
          <a:r>
            <a:rPr lang="en-JM" dirty="0" smtClean="0"/>
            <a:t>2001, HC ECSC</a:t>
          </a:r>
          <a:endParaRPr lang="en-JM" dirty="0"/>
        </a:p>
      </dgm:t>
    </dgm:pt>
    <dgm:pt modelId="{BC97DFDB-1050-4718-82EC-E2A3B7E0CA1B}" type="parTrans" cxnId="{2D9793B9-E559-4CE1-88C8-3E12FEA7F766}">
      <dgm:prSet/>
      <dgm:spPr/>
      <dgm:t>
        <a:bodyPr/>
        <a:lstStyle/>
        <a:p>
          <a:endParaRPr lang="en-JM"/>
        </a:p>
      </dgm:t>
    </dgm:pt>
    <dgm:pt modelId="{35A7E310-FA9B-458F-A4F1-AE4228CA11AE}" type="sibTrans" cxnId="{2D9793B9-E559-4CE1-88C8-3E12FEA7F766}">
      <dgm:prSet/>
      <dgm:spPr/>
      <dgm:t>
        <a:bodyPr/>
        <a:lstStyle/>
        <a:p>
          <a:endParaRPr lang="en-JM"/>
        </a:p>
      </dgm:t>
    </dgm:pt>
    <dgm:pt modelId="{073612B7-BA65-444C-B219-0B2089D7392F}">
      <dgm:prSet phldrT="[Text]"/>
      <dgm:spPr/>
      <dgm:t>
        <a:bodyPr/>
        <a:lstStyle/>
        <a:p>
          <a:r>
            <a:rPr lang="en-JM" dirty="0" err="1" smtClean="0"/>
            <a:t>Stonich</a:t>
          </a:r>
          <a:r>
            <a:rPr lang="en-JM" dirty="0" smtClean="0"/>
            <a:t> v </a:t>
          </a:r>
          <a:r>
            <a:rPr lang="en-JM" dirty="0" err="1" smtClean="0"/>
            <a:t>Stonich</a:t>
          </a:r>
          <a:r>
            <a:rPr lang="en-JM" dirty="0" smtClean="0"/>
            <a:t> 2003, CA ECSC</a:t>
          </a:r>
          <a:endParaRPr lang="en-JM" dirty="0"/>
        </a:p>
      </dgm:t>
    </dgm:pt>
    <dgm:pt modelId="{77D160FA-6986-4A31-BE5F-F40EF427189F}" type="parTrans" cxnId="{FA0A4BF2-1CBB-4251-AC68-C987F855073B}">
      <dgm:prSet/>
      <dgm:spPr/>
      <dgm:t>
        <a:bodyPr/>
        <a:lstStyle/>
        <a:p>
          <a:endParaRPr lang="en-JM"/>
        </a:p>
      </dgm:t>
    </dgm:pt>
    <dgm:pt modelId="{E3BF752B-8B0D-4D12-A408-5F59881BF061}" type="sibTrans" cxnId="{FA0A4BF2-1CBB-4251-AC68-C987F855073B}">
      <dgm:prSet/>
      <dgm:spPr/>
      <dgm:t>
        <a:bodyPr/>
        <a:lstStyle/>
        <a:p>
          <a:endParaRPr lang="en-JM"/>
        </a:p>
      </dgm:t>
    </dgm:pt>
    <dgm:pt modelId="{0014ADE1-661B-46FD-BBAE-34104739BF88}">
      <dgm:prSet phldrT="[Text]"/>
      <dgm:spPr/>
      <dgm:t>
        <a:bodyPr/>
        <a:lstStyle/>
        <a:p>
          <a:r>
            <a:rPr lang="en-JM" dirty="0" smtClean="0"/>
            <a:t>R v Paddy 2011, HC ECSC</a:t>
          </a:r>
          <a:endParaRPr lang="en-JM" dirty="0"/>
        </a:p>
      </dgm:t>
    </dgm:pt>
    <dgm:pt modelId="{4EDAAC1A-AB51-43FE-9388-7BA14D5ABDEF}" type="parTrans" cxnId="{2C5802EE-DFCB-4C7E-8095-BB645BE2DE7C}">
      <dgm:prSet/>
      <dgm:spPr/>
      <dgm:t>
        <a:bodyPr/>
        <a:lstStyle/>
        <a:p>
          <a:endParaRPr lang="en-JM"/>
        </a:p>
      </dgm:t>
    </dgm:pt>
    <dgm:pt modelId="{4955D20B-C122-4B79-ACB4-9D5FD14743D4}" type="sibTrans" cxnId="{2C5802EE-DFCB-4C7E-8095-BB645BE2DE7C}">
      <dgm:prSet/>
      <dgm:spPr/>
      <dgm:t>
        <a:bodyPr/>
        <a:lstStyle/>
        <a:p>
          <a:endParaRPr lang="en-JM"/>
        </a:p>
      </dgm:t>
    </dgm:pt>
    <dgm:pt modelId="{6C99AE07-FA92-40A4-BEE3-9AC61EC21978}" type="pres">
      <dgm:prSet presAssocID="{0E008F90-119B-4DA7-BC55-96CA08417E3F}" presName="diagram" presStyleCnt="0">
        <dgm:presLayoutVars>
          <dgm:dir/>
          <dgm:resizeHandles val="exact"/>
        </dgm:presLayoutVars>
      </dgm:prSet>
      <dgm:spPr/>
      <dgm:t>
        <a:bodyPr/>
        <a:lstStyle/>
        <a:p>
          <a:endParaRPr lang="en-029"/>
        </a:p>
      </dgm:t>
    </dgm:pt>
    <dgm:pt modelId="{05916006-706E-4E06-88D9-DF72DC52799E}" type="pres">
      <dgm:prSet presAssocID="{A81474F3-01C3-47E5-9224-CEEBBE9F95B1}" presName="node" presStyleLbl="node1" presStyleIdx="0" presStyleCnt="6">
        <dgm:presLayoutVars>
          <dgm:bulletEnabled val="1"/>
        </dgm:presLayoutVars>
      </dgm:prSet>
      <dgm:spPr/>
      <dgm:t>
        <a:bodyPr/>
        <a:lstStyle/>
        <a:p>
          <a:endParaRPr lang="en-029"/>
        </a:p>
      </dgm:t>
    </dgm:pt>
    <dgm:pt modelId="{2D6461C1-9D8A-45B2-A808-7254DBC5145B}" type="pres">
      <dgm:prSet presAssocID="{B6B876AE-339A-49AA-A401-F742FA1B775F}" presName="sibTrans" presStyleCnt="0"/>
      <dgm:spPr/>
    </dgm:pt>
    <dgm:pt modelId="{70A16B37-5D96-4703-8E56-73C84C31BA68}" type="pres">
      <dgm:prSet presAssocID="{87849142-AE5C-404F-87F3-8B3F91CB96B4}" presName="node" presStyleLbl="node1" presStyleIdx="1" presStyleCnt="6">
        <dgm:presLayoutVars>
          <dgm:bulletEnabled val="1"/>
        </dgm:presLayoutVars>
      </dgm:prSet>
      <dgm:spPr/>
      <dgm:t>
        <a:bodyPr/>
        <a:lstStyle/>
        <a:p>
          <a:endParaRPr lang="en-029"/>
        </a:p>
      </dgm:t>
    </dgm:pt>
    <dgm:pt modelId="{55ABDC13-E9B3-49AD-BE30-EBA34DCFC11A}" type="pres">
      <dgm:prSet presAssocID="{2F3A00FC-0379-4E92-B155-48598D45BE1E}" presName="sibTrans" presStyleCnt="0"/>
      <dgm:spPr/>
    </dgm:pt>
    <dgm:pt modelId="{F1B99DFB-9695-4AD7-9B63-F58C7479D26C}" type="pres">
      <dgm:prSet presAssocID="{D91A75DF-E78D-4E27-807E-36F4BBC3CD9E}" presName="node" presStyleLbl="node1" presStyleIdx="2" presStyleCnt="6">
        <dgm:presLayoutVars>
          <dgm:bulletEnabled val="1"/>
        </dgm:presLayoutVars>
      </dgm:prSet>
      <dgm:spPr/>
      <dgm:t>
        <a:bodyPr/>
        <a:lstStyle/>
        <a:p>
          <a:endParaRPr lang="en-029"/>
        </a:p>
      </dgm:t>
    </dgm:pt>
    <dgm:pt modelId="{EF515BCE-7AC2-4951-8E59-746526EE7A05}" type="pres">
      <dgm:prSet presAssocID="{1C2E48A5-7932-43B8-A656-DD4EC86EA4A5}" presName="sibTrans" presStyleCnt="0"/>
      <dgm:spPr/>
    </dgm:pt>
    <dgm:pt modelId="{0FAA1CD0-0C71-4E52-A51C-A23CD9F4EA6E}" type="pres">
      <dgm:prSet presAssocID="{1E0ECE95-E400-4245-9216-7D8D8676D2BC}" presName="node" presStyleLbl="node1" presStyleIdx="3" presStyleCnt="6">
        <dgm:presLayoutVars>
          <dgm:bulletEnabled val="1"/>
        </dgm:presLayoutVars>
      </dgm:prSet>
      <dgm:spPr/>
      <dgm:t>
        <a:bodyPr/>
        <a:lstStyle/>
        <a:p>
          <a:endParaRPr lang="en-029"/>
        </a:p>
      </dgm:t>
    </dgm:pt>
    <dgm:pt modelId="{2B7C4021-B24D-4E39-9EC8-64C21D4D53AA}" type="pres">
      <dgm:prSet presAssocID="{35A7E310-FA9B-458F-A4F1-AE4228CA11AE}" presName="sibTrans" presStyleCnt="0"/>
      <dgm:spPr/>
    </dgm:pt>
    <dgm:pt modelId="{F77D7FE6-447D-4699-B9F3-11DAEA936BE9}" type="pres">
      <dgm:prSet presAssocID="{073612B7-BA65-444C-B219-0B2089D7392F}" presName="node" presStyleLbl="node1" presStyleIdx="4" presStyleCnt="6">
        <dgm:presLayoutVars>
          <dgm:bulletEnabled val="1"/>
        </dgm:presLayoutVars>
      </dgm:prSet>
      <dgm:spPr/>
      <dgm:t>
        <a:bodyPr/>
        <a:lstStyle/>
        <a:p>
          <a:endParaRPr lang="en-029"/>
        </a:p>
      </dgm:t>
    </dgm:pt>
    <dgm:pt modelId="{16FA6788-C799-442F-8992-2C1917D39363}" type="pres">
      <dgm:prSet presAssocID="{E3BF752B-8B0D-4D12-A408-5F59881BF061}" presName="sibTrans" presStyleCnt="0"/>
      <dgm:spPr/>
    </dgm:pt>
    <dgm:pt modelId="{48A3718B-0823-4394-BA69-09EF6DDAB919}" type="pres">
      <dgm:prSet presAssocID="{0014ADE1-661B-46FD-BBAE-34104739BF88}" presName="node" presStyleLbl="node1" presStyleIdx="5" presStyleCnt="6">
        <dgm:presLayoutVars>
          <dgm:bulletEnabled val="1"/>
        </dgm:presLayoutVars>
      </dgm:prSet>
      <dgm:spPr/>
      <dgm:t>
        <a:bodyPr/>
        <a:lstStyle/>
        <a:p>
          <a:endParaRPr lang="en-029"/>
        </a:p>
      </dgm:t>
    </dgm:pt>
  </dgm:ptLst>
  <dgm:cxnLst>
    <dgm:cxn modelId="{5CDD91E8-A806-4A9A-81ED-4587516C8D3A}" type="presOf" srcId="{0E008F90-119B-4DA7-BC55-96CA08417E3F}" destId="{6C99AE07-FA92-40A4-BEE3-9AC61EC21978}" srcOrd="0" destOrd="0" presId="urn:microsoft.com/office/officeart/2005/8/layout/default#1"/>
    <dgm:cxn modelId="{5DE1BCBB-B47D-46F3-84F2-76AB9CCCA68A}" type="presOf" srcId="{87849142-AE5C-404F-87F3-8B3F91CB96B4}" destId="{70A16B37-5D96-4703-8E56-73C84C31BA68}" srcOrd="0" destOrd="0" presId="urn:microsoft.com/office/officeart/2005/8/layout/default#1"/>
    <dgm:cxn modelId="{867098A3-95FC-4471-B946-5F43E230F24D}" type="presOf" srcId="{1E0ECE95-E400-4245-9216-7D8D8676D2BC}" destId="{0FAA1CD0-0C71-4E52-A51C-A23CD9F4EA6E}" srcOrd="0" destOrd="0" presId="urn:microsoft.com/office/officeart/2005/8/layout/default#1"/>
    <dgm:cxn modelId="{58B7DD8A-1BDE-4DE4-9F19-F64C61675950}" type="presOf" srcId="{A81474F3-01C3-47E5-9224-CEEBBE9F95B1}" destId="{05916006-706E-4E06-88D9-DF72DC52799E}" srcOrd="0" destOrd="0" presId="urn:microsoft.com/office/officeart/2005/8/layout/default#1"/>
    <dgm:cxn modelId="{2D9793B9-E559-4CE1-88C8-3E12FEA7F766}" srcId="{0E008F90-119B-4DA7-BC55-96CA08417E3F}" destId="{1E0ECE95-E400-4245-9216-7D8D8676D2BC}" srcOrd="3" destOrd="0" parTransId="{BC97DFDB-1050-4718-82EC-E2A3B7E0CA1B}" sibTransId="{35A7E310-FA9B-458F-A4F1-AE4228CA11AE}"/>
    <dgm:cxn modelId="{0E15ED05-1315-4A63-915B-D3F1DCDDFD4F}" srcId="{0E008F90-119B-4DA7-BC55-96CA08417E3F}" destId="{87849142-AE5C-404F-87F3-8B3F91CB96B4}" srcOrd="1" destOrd="0" parTransId="{BD8968A9-68A5-420A-B1C6-47A0FB53FFC7}" sibTransId="{2F3A00FC-0379-4E92-B155-48598D45BE1E}"/>
    <dgm:cxn modelId="{2C5802EE-DFCB-4C7E-8095-BB645BE2DE7C}" srcId="{0E008F90-119B-4DA7-BC55-96CA08417E3F}" destId="{0014ADE1-661B-46FD-BBAE-34104739BF88}" srcOrd="5" destOrd="0" parTransId="{4EDAAC1A-AB51-43FE-9388-7BA14D5ABDEF}" sibTransId="{4955D20B-C122-4B79-ACB4-9D5FD14743D4}"/>
    <dgm:cxn modelId="{FA0A4BF2-1CBB-4251-AC68-C987F855073B}" srcId="{0E008F90-119B-4DA7-BC55-96CA08417E3F}" destId="{073612B7-BA65-444C-B219-0B2089D7392F}" srcOrd="4" destOrd="0" parTransId="{77D160FA-6986-4A31-BE5F-F40EF427189F}" sibTransId="{E3BF752B-8B0D-4D12-A408-5F59881BF061}"/>
    <dgm:cxn modelId="{23B18EEE-E87A-4680-890E-70447804D9E1}" type="presOf" srcId="{D91A75DF-E78D-4E27-807E-36F4BBC3CD9E}" destId="{F1B99DFB-9695-4AD7-9B63-F58C7479D26C}" srcOrd="0" destOrd="0" presId="urn:microsoft.com/office/officeart/2005/8/layout/default#1"/>
    <dgm:cxn modelId="{4AC07E7A-E67C-4E88-967B-AEEC3B80CACE}" type="presOf" srcId="{073612B7-BA65-444C-B219-0B2089D7392F}" destId="{F77D7FE6-447D-4699-B9F3-11DAEA936BE9}" srcOrd="0" destOrd="0" presId="urn:microsoft.com/office/officeart/2005/8/layout/default#1"/>
    <dgm:cxn modelId="{73FED64E-B80E-4B77-9D09-9CDF6C2F900F}" srcId="{0E008F90-119B-4DA7-BC55-96CA08417E3F}" destId="{D91A75DF-E78D-4E27-807E-36F4BBC3CD9E}" srcOrd="2" destOrd="0" parTransId="{F509E2C9-BD74-43CD-9C67-D83BE3686D60}" sibTransId="{1C2E48A5-7932-43B8-A656-DD4EC86EA4A5}"/>
    <dgm:cxn modelId="{B01EA37C-4055-44CD-A7A6-18D3D4CD483B}" type="presOf" srcId="{0014ADE1-661B-46FD-BBAE-34104739BF88}" destId="{48A3718B-0823-4394-BA69-09EF6DDAB919}" srcOrd="0" destOrd="0" presId="urn:microsoft.com/office/officeart/2005/8/layout/default#1"/>
    <dgm:cxn modelId="{4B9FA413-B10A-4AE8-8A40-7484B6BCF730}" srcId="{0E008F90-119B-4DA7-BC55-96CA08417E3F}" destId="{A81474F3-01C3-47E5-9224-CEEBBE9F95B1}" srcOrd="0" destOrd="0" parTransId="{68BCA708-EB98-46A3-94D9-B0C0BF1AF866}" sibTransId="{B6B876AE-339A-49AA-A401-F742FA1B775F}"/>
    <dgm:cxn modelId="{BDA3BD27-1B95-4CB5-8C14-34A91A281E39}" type="presParOf" srcId="{6C99AE07-FA92-40A4-BEE3-9AC61EC21978}" destId="{05916006-706E-4E06-88D9-DF72DC52799E}" srcOrd="0" destOrd="0" presId="urn:microsoft.com/office/officeart/2005/8/layout/default#1"/>
    <dgm:cxn modelId="{134DEA5F-F563-4794-B0DF-6EB721F6F699}" type="presParOf" srcId="{6C99AE07-FA92-40A4-BEE3-9AC61EC21978}" destId="{2D6461C1-9D8A-45B2-A808-7254DBC5145B}" srcOrd="1" destOrd="0" presId="urn:microsoft.com/office/officeart/2005/8/layout/default#1"/>
    <dgm:cxn modelId="{A083BF3A-7292-48A4-A072-FFEAF1D87F37}" type="presParOf" srcId="{6C99AE07-FA92-40A4-BEE3-9AC61EC21978}" destId="{70A16B37-5D96-4703-8E56-73C84C31BA68}" srcOrd="2" destOrd="0" presId="urn:microsoft.com/office/officeart/2005/8/layout/default#1"/>
    <dgm:cxn modelId="{CCB9FFA9-8D16-44CD-AD92-F7B3E86CCDAE}" type="presParOf" srcId="{6C99AE07-FA92-40A4-BEE3-9AC61EC21978}" destId="{55ABDC13-E9B3-49AD-BE30-EBA34DCFC11A}" srcOrd="3" destOrd="0" presId="urn:microsoft.com/office/officeart/2005/8/layout/default#1"/>
    <dgm:cxn modelId="{E895D605-B913-41BD-84E2-F669AF0CFDCF}" type="presParOf" srcId="{6C99AE07-FA92-40A4-BEE3-9AC61EC21978}" destId="{F1B99DFB-9695-4AD7-9B63-F58C7479D26C}" srcOrd="4" destOrd="0" presId="urn:microsoft.com/office/officeart/2005/8/layout/default#1"/>
    <dgm:cxn modelId="{B18ED24C-9F32-40A7-BD79-88E4409655FB}" type="presParOf" srcId="{6C99AE07-FA92-40A4-BEE3-9AC61EC21978}" destId="{EF515BCE-7AC2-4951-8E59-746526EE7A05}" srcOrd="5" destOrd="0" presId="urn:microsoft.com/office/officeart/2005/8/layout/default#1"/>
    <dgm:cxn modelId="{40C609D1-019B-4D4B-BE8A-63BB4B73E18D}" type="presParOf" srcId="{6C99AE07-FA92-40A4-BEE3-9AC61EC21978}" destId="{0FAA1CD0-0C71-4E52-A51C-A23CD9F4EA6E}" srcOrd="6" destOrd="0" presId="urn:microsoft.com/office/officeart/2005/8/layout/default#1"/>
    <dgm:cxn modelId="{BDED70EC-970F-47B5-805B-B50708A93230}" type="presParOf" srcId="{6C99AE07-FA92-40A4-BEE3-9AC61EC21978}" destId="{2B7C4021-B24D-4E39-9EC8-64C21D4D53AA}" srcOrd="7" destOrd="0" presId="urn:microsoft.com/office/officeart/2005/8/layout/default#1"/>
    <dgm:cxn modelId="{951DD950-A972-45D7-9024-85D95D6D7BB8}" type="presParOf" srcId="{6C99AE07-FA92-40A4-BEE3-9AC61EC21978}" destId="{F77D7FE6-447D-4699-B9F3-11DAEA936BE9}" srcOrd="8" destOrd="0" presId="urn:microsoft.com/office/officeart/2005/8/layout/default#1"/>
    <dgm:cxn modelId="{660CB08E-AA5D-4D1E-886E-CAB4083F60F5}" type="presParOf" srcId="{6C99AE07-FA92-40A4-BEE3-9AC61EC21978}" destId="{16FA6788-C799-442F-8992-2C1917D39363}" srcOrd="9" destOrd="0" presId="urn:microsoft.com/office/officeart/2005/8/layout/default#1"/>
    <dgm:cxn modelId="{3FF74D42-EEE9-4BFE-9085-832C3440D51B}" type="presParOf" srcId="{6C99AE07-FA92-40A4-BEE3-9AC61EC21978}" destId="{48A3718B-0823-4394-BA69-09EF6DDAB919}" srcOrd="10"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008F90-119B-4DA7-BC55-96CA08417E3F}"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JM"/>
        </a:p>
      </dgm:t>
    </dgm:pt>
    <dgm:pt modelId="{A81474F3-01C3-47E5-9224-CEEBBE9F95B1}">
      <dgm:prSet phldrT="[Text]"/>
      <dgm:spPr/>
      <dgm:t>
        <a:bodyPr/>
        <a:lstStyle/>
        <a:p>
          <a:r>
            <a:rPr lang="en-JM" dirty="0" err="1" smtClean="0"/>
            <a:t>Gooderidge</a:t>
          </a:r>
          <a:r>
            <a:rPr lang="en-JM" dirty="0" smtClean="0"/>
            <a:t> v AG 1998 CA ECSC</a:t>
          </a:r>
          <a:endParaRPr lang="en-JM" dirty="0"/>
        </a:p>
      </dgm:t>
    </dgm:pt>
    <dgm:pt modelId="{68BCA708-EB98-46A3-94D9-B0C0BF1AF866}" type="parTrans" cxnId="{4B9FA413-B10A-4AE8-8A40-7484B6BCF730}">
      <dgm:prSet/>
      <dgm:spPr/>
      <dgm:t>
        <a:bodyPr/>
        <a:lstStyle/>
        <a:p>
          <a:endParaRPr lang="en-JM"/>
        </a:p>
      </dgm:t>
    </dgm:pt>
    <dgm:pt modelId="{B6B876AE-339A-49AA-A401-F742FA1B775F}" type="sibTrans" cxnId="{4B9FA413-B10A-4AE8-8A40-7484B6BCF730}">
      <dgm:prSet/>
      <dgm:spPr/>
      <dgm:t>
        <a:bodyPr/>
        <a:lstStyle/>
        <a:p>
          <a:endParaRPr lang="en-JM"/>
        </a:p>
      </dgm:t>
    </dgm:pt>
    <dgm:pt modelId="{87849142-AE5C-404F-87F3-8B3F91CB96B4}">
      <dgm:prSet phldrT="[Text]"/>
      <dgm:spPr/>
      <dgm:t>
        <a:bodyPr/>
        <a:lstStyle/>
        <a:p>
          <a:r>
            <a:rPr lang="en-JM" dirty="0" smtClean="0"/>
            <a:t>Wade v </a:t>
          </a:r>
          <a:r>
            <a:rPr lang="en-JM" dirty="0" err="1" smtClean="0"/>
            <a:t>Roches</a:t>
          </a:r>
          <a:r>
            <a:rPr lang="en-JM" dirty="0" smtClean="0"/>
            <a:t> 2004 SC, CA </a:t>
          </a:r>
          <a:r>
            <a:rPr lang="en-JM" dirty="0" err="1" smtClean="0"/>
            <a:t>Bze</a:t>
          </a:r>
          <a:endParaRPr lang="en-JM" dirty="0"/>
        </a:p>
      </dgm:t>
    </dgm:pt>
    <dgm:pt modelId="{BD8968A9-68A5-420A-B1C6-47A0FB53FFC7}" type="parTrans" cxnId="{0E15ED05-1315-4A63-915B-D3F1DCDDFD4F}">
      <dgm:prSet/>
      <dgm:spPr/>
      <dgm:t>
        <a:bodyPr/>
        <a:lstStyle/>
        <a:p>
          <a:endParaRPr lang="en-JM"/>
        </a:p>
      </dgm:t>
    </dgm:pt>
    <dgm:pt modelId="{2F3A00FC-0379-4E92-B155-48598D45BE1E}" type="sibTrans" cxnId="{0E15ED05-1315-4A63-915B-D3F1DCDDFD4F}">
      <dgm:prSet/>
      <dgm:spPr/>
      <dgm:t>
        <a:bodyPr/>
        <a:lstStyle/>
        <a:p>
          <a:endParaRPr lang="en-JM"/>
        </a:p>
      </dgm:t>
    </dgm:pt>
    <dgm:pt modelId="{D91A75DF-E78D-4E27-807E-36F4BBC3CD9E}">
      <dgm:prSet phldrT="[Text]"/>
      <dgm:spPr/>
      <dgm:t>
        <a:bodyPr/>
        <a:lstStyle/>
        <a:p>
          <a:r>
            <a:rPr lang="en-JM" dirty="0" smtClean="0"/>
            <a:t>BIGWU v ACCSYS</a:t>
          </a:r>
        </a:p>
        <a:p>
          <a:r>
            <a:rPr lang="en-JM" dirty="0" smtClean="0"/>
            <a:t>2008 IC T&amp;T</a:t>
          </a:r>
          <a:endParaRPr lang="en-JM" dirty="0"/>
        </a:p>
      </dgm:t>
    </dgm:pt>
    <dgm:pt modelId="{F509E2C9-BD74-43CD-9C67-D83BE3686D60}" type="parTrans" cxnId="{73FED64E-B80E-4B77-9D09-9CDF6C2F900F}">
      <dgm:prSet/>
      <dgm:spPr/>
      <dgm:t>
        <a:bodyPr/>
        <a:lstStyle/>
        <a:p>
          <a:endParaRPr lang="en-JM"/>
        </a:p>
      </dgm:t>
    </dgm:pt>
    <dgm:pt modelId="{1C2E48A5-7932-43B8-A656-DD4EC86EA4A5}" type="sibTrans" cxnId="{73FED64E-B80E-4B77-9D09-9CDF6C2F900F}">
      <dgm:prSet/>
      <dgm:spPr/>
      <dgm:t>
        <a:bodyPr/>
        <a:lstStyle/>
        <a:p>
          <a:endParaRPr lang="en-JM"/>
        </a:p>
      </dgm:t>
    </dgm:pt>
    <dgm:pt modelId="{1E0ECE95-E400-4245-9216-7D8D8676D2BC}">
      <dgm:prSet phldrT="[Text]"/>
      <dgm:spPr/>
      <dgm:t>
        <a:bodyPr/>
        <a:lstStyle/>
        <a:p>
          <a:r>
            <a:rPr lang="en-JM" dirty="0" smtClean="0"/>
            <a:t>Francois v AG</a:t>
          </a:r>
        </a:p>
        <a:p>
          <a:r>
            <a:rPr lang="en-JM" dirty="0" smtClean="0"/>
            <a:t>2001, HC ECSC</a:t>
          </a:r>
          <a:endParaRPr lang="en-JM" dirty="0"/>
        </a:p>
      </dgm:t>
    </dgm:pt>
    <dgm:pt modelId="{BC97DFDB-1050-4718-82EC-E2A3B7E0CA1B}" type="parTrans" cxnId="{2D9793B9-E559-4CE1-88C8-3E12FEA7F766}">
      <dgm:prSet/>
      <dgm:spPr/>
      <dgm:t>
        <a:bodyPr/>
        <a:lstStyle/>
        <a:p>
          <a:endParaRPr lang="en-JM"/>
        </a:p>
      </dgm:t>
    </dgm:pt>
    <dgm:pt modelId="{35A7E310-FA9B-458F-A4F1-AE4228CA11AE}" type="sibTrans" cxnId="{2D9793B9-E559-4CE1-88C8-3E12FEA7F766}">
      <dgm:prSet/>
      <dgm:spPr/>
      <dgm:t>
        <a:bodyPr/>
        <a:lstStyle/>
        <a:p>
          <a:endParaRPr lang="en-JM"/>
        </a:p>
      </dgm:t>
    </dgm:pt>
    <dgm:pt modelId="{073612B7-BA65-444C-B219-0B2089D7392F}">
      <dgm:prSet phldrT="[Text]"/>
      <dgm:spPr/>
      <dgm:t>
        <a:bodyPr/>
        <a:lstStyle/>
        <a:p>
          <a:r>
            <a:rPr lang="en-JM" dirty="0" err="1" smtClean="0"/>
            <a:t>Stonich</a:t>
          </a:r>
          <a:r>
            <a:rPr lang="en-JM" dirty="0" smtClean="0"/>
            <a:t> v </a:t>
          </a:r>
          <a:r>
            <a:rPr lang="en-JM" dirty="0" err="1" smtClean="0"/>
            <a:t>Stonich</a:t>
          </a:r>
          <a:r>
            <a:rPr lang="en-JM" dirty="0" smtClean="0"/>
            <a:t> 2003, CA ECSC</a:t>
          </a:r>
          <a:endParaRPr lang="en-JM" dirty="0"/>
        </a:p>
      </dgm:t>
    </dgm:pt>
    <dgm:pt modelId="{77D160FA-6986-4A31-BE5F-F40EF427189F}" type="parTrans" cxnId="{FA0A4BF2-1CBB-4251-AC68-C987F855073B}">
      <dgm:prSet/>
      <dgm:spPr/>
      <dgm:t>
        <a:bodyPr/>
        <a:lstStyle/>
        <a:p>
          <a:endParaRPr lang="en-JM"/>
        </a:p>
      </dgm:t>
    </dgm:pt>
    <dgm:pt modelId="{E3BF752B-8B0D-4D12-A408-5F59881BF061}" type="sibTrans" cxnId="{FA0A4BF2-1CBB-4251-AC68-C987F855073B}">
      <dgm:prSet/>
      <dgm:spPr/>
      <dgm:t>
        <a:bodyPr/>
        <a:lstStyle/>
        <a:p>
          <a:endParaRPr lang="en-JM"/>
        </a:p>
      </dgm:t>
    </dgm:pt>
    <dgm:pt modelId="{0014ADE1-661B-46FD-BBAE-34104739BF88}">
      <dgm:prSet phldrT="[Text]"/>
      <dgm:spPr/>
      <dgm:t>
        <a:bodyPr/>
        <a:lstStyle/>
        <a:p>
          <a:r>
            <a:rPr lang="en-JM" dirty="0" smtClean="0"/>
            <a:t>R v Paddy 2011, HC ECSC</a:t>
          </a:r>
          <a:endParaRPr lang="en-JM" dirty="0"/>
        </a:p>
      </dgm:t>
    </dgm:pt>
    <dgm:pt modelId="{4EDAAC1A-AB51-43FE-9388-7BA14D5ABDEF}" type="parTrans" cxnId="{2C5802EE-DFCB-4C7E-8095-BB645BE2DE7C}">
      <dgm:prSet/>
      <dgm:spPr/>
      <dgm:t>
        <a:bodyPr/>
        <a:lstStyle/>
        <a:p>
          <a:endParaRPr lang="en-JM"/>
        </a:p>
      </dgm:t>
    </dgm:pt>
    <dgm:pt modelId="{4955D20B-C122-4B79-ACB4-9D5FD14743D4}" type="sibTrans" cxnId="{2C5802EE-DFCB-4C7E-8095-BB645BE2DE7C}">
      <dgm:prSet/>
      <dgm:spPr/>
      <dgm:t>
        <a:bodyPr/>
        <a:lstStyle/>
        <a:p>
          <a:endParaRPr lang="en-JM"/>
        </a:p>
      </dgm:t>
    </dgm:pt>
    <dgm:pt modelId="{E605107A-75A9-49C1-A3E0-09CA925258F1}">
      <dgm:prSet phldrT="[Text]"/>
      <dgm:spPr/>
      <dgm:t>
        <a:bodyPr/>
        <a:lstStyle/>
        <a:p>
          <a:r>
            <a:rPr lang="en-JM" dirty="0" smtClean="0"/>
            <a:t>Appeal by man convicted of indecent assault on stepdaughter and sentence of 2 years</a:t>
          </a:r>
        </a:p>
      </dgm:t>
    </dgm:pt>
    <dgm:pt modelId="{2423F652-B08A-4F0D-BC8D-BF9C4634FEC8}" type="parTrans" cxnId="{A0A8EB27-9FE4-4BFA-8C94-46D1697FC269}">
      <dgm:prSet/>
      <dgm:spPr/>
      <dgm:t>
        <a:bodyPr/>
        <a:lstStyle/>
        <a:p>
          <a:endParaRPr lang="en-029"/>
        </a:p>
      </dgm:t>
    </dgm:pt>
    <dgm:pt modelId="{4D5E5125-8DF2-4D89-8262-81F238E1A114}" type="sibTrans" cxnId="{A0A8EB27-9FE4-4BFA-8C94-46D1697FC269}">
      <dgm:prSet/>
      <dgm:spPr/>
      <dgm:t>
        <a:bodyPr/>
        <a:lstStyle/>
        <a:p>
          <a:endParaRPr lang="en-029"/>
        </a:p>
      </dgm:t>
    </dgm:pt>
    <dgm:pt modelId="{8FA846E5-E7C7-46FD-9AA4-3FEA49A9F5E8}">
      <dgm:prSet phldrT="[Text]"/>
      <dgm:spPr/>
      <dgm:t>
        <a:bodyPr/>
        <a:lstStyle/>
        <a:p>
          <a:r>
            <a:rPr lang="en-JM" dirty="0" smtClean="0"/>
            <a:t>Unmarried pregnant teachers dismissed for breach of contract</a:t>
          </a:r>
          <a:endParaRPr lang="en-JM" dirty="0"/>
        </a:p>
      </dgm:t>
    </dgm:pt>
    <dgm:pt modelId="{A67CAE64-36A8-40A5-9F65-CC1A7A0279E7}" type="parTrans" cxnId="{DBCCA5FA-C5EC-494B-9858-7FC5311DF621}">
      <dgm:prSet/>
      <dgm:spPr/>
      <dgm:t>
        <a:bodyPr/>
        <a:lstStyle/>
        <a:p>
          <a:endParaRPr lang="en-029"/>
        </a:p>
      </dgm:t>
    </dgm:pt>
    <dgm:pt modelId="{8D87CEB4-9391-47F6-B3A6-FDFC8468D7DF}" type="sibTrans" cxnId="{DBCCA5FA-C5EC-494B-9858-7FC5311DF621}">
      <dgm:prSet/>
      <dgm:spPr/>
      <dgm:t>
        <a:bodyPr/>
        <a:lstStyle/>
        <a:p>
          <a:endParaRPr lang="en-029"/>
        </a:p>
      </dgm:t>
    </dgm:pt>
    <dgm:pt modelId="{08204D06-24D9-43B0-85B1-EAD500662155}">
      <dgm:prSet phldrT="[Text]"/>
      <dgm:spPr/>
      <dgm:t>
        <a:bodyPr/>
        <a:lstStyle/>
        <a:p>
          <a:r>
            <a:rPr lang="en-JM" dirty="0" smtClean="0"/>
            <a:t>Junior employee dismissed after making allegations of sexual harassment: held to be oppressive</a:t>
          </a:r>
          <a:endParaRPr lang="en-JM" dirty="0"/>
        </a:p>
      </dgm:t>
    </dgm:pt>
    <dgm:pt modelId="{88F32CDD-9678-414E-98B2-9FEEF15A5D0C}" type="parTrans" cxnId="{65F23088-310B-45AB-988F-75724BBFCFC1}">
      <dgm:prSet/>
      <dgm:spPr/>
      <dgm:t>
        <a:bodyPr/>
        <a:lstStyle/>
        <a:p>
          <a:endParaRPr lang="en-029"/>
        </a:p>
      </dgm:t>
    </dgm:pt>
    <dgm:pt modelId="{34B54B18-12C4-468C-B8E0-3EA06F680058}" type="sibTrans" cxnId="{65F23088-310B-45AB-988F-75724BBFCFC1}">
      <dgm:prSet/>
      <dgm:spPr/>
      <dgm:t>
        <a:bodyPr/>
        <a:lstStyle/>
        <a:p>
          <a:endParaRPr lang="en-029"/>
        </a:p>
      </dgm:t>
    </dgm:pt>
    <dgm:pt modelId="{ED70296B-18B4-4A63-B4E4-6C5D9A7C3FD6}">
      <dgm:prSet phldrT="[Text]"/>
      <dgm:spPr/>
      <dgm:t>
        <a:bodyPr/>
        <a:lstStyle/>
        <a:p>
          <a:r>
            <a:rPr lang="en-JM" dirty="0" smtClean="0"/>
            <a:t>Challenge to the constitutionality of the DVA</a:t>
          </a:r>
        </a:p>
      </dgm:t>
    </dgm:pt>
    <dgm:pt modelId="{BD1ED93E-5CDC-4249-933A-5BF9FC02B827}" type="parTrans" cxnId="{DEDBF61A-3A2C-4D11-86FE-84943C128272}">
      <dgm:prSet/>
      <dgm:spPr/>
      <dgm:t>
        <a:bodyPr/>
        <a:lstStyle/>
        <a:p>
          <a:endParaRPr lang="en-029"/>
        </a:p>
      </dgm:t>
    </dgm:pt>
    <dgm:pt modelId="{DCCD5201-CDE5-4486-AEE8-B85194F754E4}" type="sibTrans" cxnId="{DEDBF61A-3A2C-4D11-86FE-84943C128272}">
      <dgm:prSet/>
      <dgm:spPr/>
      <dgm:t>
        <a:bodyPr/>
        <a:lstStyle/>
        <a:p>
          <a:endParaRPr lang="en-029"/>
        </a:p>
      </dgm:t>
    </dgm:pt>
    <dgm:pt modelId="{95040DF3-1112-4A78-AB1A-C706A6A014B4}">
      <dgm:prSet phldrT="[Text]"/>
      <dgm:spPr/>
      <dgm:t>
        <a:bodyPr/>
        <a:lstStyle/>
        <a:p>
          <a:r>
            <a:rPr lang="en-JM" dirty="0" smtClean="0"/>
            <a:t>In exercising broad statutory discretion in matrimonial distributing property court must give proper regard to the homemaker contribution</a:t>
          </a:r>
          <a:endParaRPr lang="en-JM" dirty="0"/>
        </a:p>
      </dgm:t>
    </dgm:pt>
    <dgm:pt modelId="{0333A6B5-D9C0-4394-A0BA-1BE6B1471DFD}" type="parTrans" cxnId="{AC97FD6B-B6B3-4E56-8260-ED923BA966BC}">
      <dgm:prSet/>
      <dgm:spPr/>
      <dgm:t>
        <a:bodyPr/>
        <a:lstStyle/>
        <a:p>
          <a:endParaRPr lang="en-029"/>
        </a:p>
      </dgm:t>
    </dgm:pt>
    <dgm:pt modelId="{8795E9A1-E053-4388-93DD-6F9165E8159F}" type="sibTrans" cxnId="{AC97FD6B-B6B3-4E56-8260-ED923BA966BC}">
      <dgm:prSet/>
      <dgm:spPr/>
      <dgm:t>
        <a:bodyPr/>
        <a:lstStyle/>
        <a:p>
          <a:endParaRPr lang="en-029"/>
        </a:p>
      </dgm:t>
    </dgm:pt>
    <dgm:pt modelId="{1CE036F7-DBD1-455B-8B97-FC1511B5B3EE}">
      <dgm:prSet phldrT="[Text]"/>
      <dgm:spPr/>
      <dgm:t>
        <a:bodyPr/>
        <a:lstStyle/>
        <a:p>
          <a:r>
            <a:rPr lang="en-JM" dirty="0" smtClean="0"/>
            <a:t>Unlawfully &amp; maliciously causing </a:t>
          </a:r>
          <a:r>
            <a:rPr lang="en-JM" dirty="0" err="1" smtClean="0"/>
            <a:t>gbh</a:t>
          </a:r>
          <a:r>
            <a:rPr lang="en-JM" dirty="0" smtClean="0"/>
            <a:t> to wife by hitting her with a hammer</a:t>
          </a:r>
          <a:endParaRPr lang="en-JM" dirty="0"/>
        </a:p>
      </dgm:t>
    </dgm:pt>
    <dgm:pt modelId="{57B34381-8CC7-4B76-A30A-09875AD72D1B}" type="parTrans" cxnId="{C94B86AC-934F-4FA6-90B3-76D746C85D86}">
      <dgm:prSet/>
      <dgm:spPr/>
      <dgm:t>
        <a:bodyPr/>
        <a:lstStyle/>
        <a:p>
          <a:endParaRPr lang="en-029"/>
        </a:p>
      </dgm:t>
    </dgm:pt>
    <dgm:pt modelId="{CFAD14D3-B6A8-4F39-9BED-47953BB6F9A7}" type="sibTrans" cxnId="{C94B86AC-934F-4FA6-90B3-76D746C85D86}">
      <dgm:prSet/>
      <dgm:spPr/>
      <dgm:t>
        <a:bodyPr/>
        <a:lstStyle/>
        <a:p>
          <a:endParaRPr lang="en-029"/>
        </a:p>
      </dgm:t>
    </dgm:pt>
    <dgm:pt modelId="{5B16AB02-B104-454C-8709-A254EB1048F5}">
      <dgm:prSet phldrT="[Text]"/>
      <dgm:spPr/>
      <dgm:t>
        <a:bodyPr/>
        <a:lstStyle/>
        <a:p>
          <a:r>
            <a:rPr lang="en-JM" dirty="0" smtClean="0"/>
            <a:t>Offences in a domestic context should be treated no less seriously</a:t>
          </a:r>
          <a:endParaRPr lang="en-JM" dirty="0"/>
        </a:p>
      </dgm:t>
    </dgm:pt>
    <dgm:pt modelId="{66CC8779-584D-46F5-9D4D-C48B3497024B}" type="parTrans" cxnId="{8C857AA9-3DEE-47A5-8A0D-FA3153617FB6}">
      <dgm:prSet/>
      <dgm:spPr/>
      <dgm:t>
        <a:bodyPr/>
        <a:lstStyle/>
        <a:p>
          <a:endParaRPr lang="en-029"/>
        </a:p>
      </dgm:t>
    </dgm:pt>
    <dgm:pt modelId="{5A93ED35-6F21-4D9B-A7A4-D92ED7711156}" type="sibTrans" cxnId="{8C857AA9-3DEE-47A5-8A0D-FA3153617FB6}">
      <dgm:prSet/>
      <dgm:spPr/>
      <dgm:t>
        <a:bodyPr/>
        <a:lstStyle/>
        <a:p>
          <a:endParaRPr lang="en-029"/>
        </a:p>
      </dgm:t>
    </dgm:pt>
    <dgm:pt modelId="{3B115D13-6C03-4236-A176-CAFC806267CC}">
      <dgm:prSet phldrT="[Text]"/>
      <dgm:spPr/>
      <dgm:t>
        <a:bodyPr/>
        <a:lstStyle/>
        <a:p>
          <a:r>
            <a:rPr lang="en-JM" dirty="0" smtClean="0"/>
            <a:t>8 years sentence + $5168 in compensation</a:t>
          </a:r>
          <a:endParaRPr lang="en-JM" dirty="0"/>
        </a:p>
      </dgm:t>
    </dgm:pt>
    <dgm:pt modelId="{DBF096B1-CAE8-409B-A0D9-5DB3B876EFFC}" type="parTrans" cxnId="{425B3836-0B69-476C-A761-79B46A2F1ED2}">
      <dgm:prSet/>
      <dgm:spPr/>
      <dgm:t>
        <a:bodyPr/>
        <a:lstStyle/>
        <a:p>
          <a:endParaRPr lang="en-029"/>
        </a:p>
      </dgm:t>
    </dgm:pt>
    <dgm:pt modelId="{BE652396-AF02-476A-8940-00E1C8C7D28D}" type="sibTrans" cxnId="{425B3836-0B69-476C-A761-79B46A2F1ED2}">
      <dgm:prSet/>
      <dgm:spPr/>
      <dgm:t>
        <a:bodyPr/>
        <a:lstStyle/>
        <a:p>
          <a:endParaRPr lang="en-029"/>
        </a:p>
      </dgm:t>
    </dgm:pt>
    <dgm:pt modelId="{4746116D-E53A-4733-9615-E30CEBB1FED8}">
      <dgm:prSet phldrT="[Text]"/>
      <dgm:spPr/>
      <dgm:t>
        <a:bodyPr/>
        <a:lstStyle/>
        <a:p>
          <a:r>
            <a:rPr lang="en-JM" dirty="0" smtClean="0"/>
            <a:t>Amounted to a violation of right to sex equality and to work under constitution</a:t>
          </a:r>
          <a:endParaRPr lang="en-JM" dirty="0"/>
        </a:p>
      </dgm:t>
    </dgm:pt>
    <dgm:pt modelId="{07EB84BE-CEF3-41A6-B2DE-D390D024C350}" type="parTrans" cxnId="{057E57EA-9CD9-4210-9989-9362534C280F}">
      <dgm:prSet/>
      <dgm:spPr/>
      <dgm:t>
        <a:bodyPr/>
        <a:lstStyle/>
        <a:p>
          <a:endParaRPr lang="en-029"/>
        </a:p>
      </dgm:t>
    </dgm:pt>
    <dgm:pt modelId="{432D8A0E-26E6-4BE5-85C6-83000D86C7FB}" type="sibTrans" cxnId="{057E57EA-9CD9-4210-9989-9362534C280F}">
      <dgm:prSet/>
      <dgm:spPr/>
      <dgm:t>
        <a:bodyPr/>
        <a:lstStyle/>
        <a:p>
          <a:endParaRPr lang="en-029"/>
        </a:p>
      </dgm:t>
    </dgm:pt>
    <dgm:pt modelId="{37FF3DA6-0F08-4F28-A602-CCC4322FBF3D}">
      <dgm:prSet phldrT="[Text]"/>
      <dgm:spPr/>
      <dgm:t>
        <a:bodyPr/>
        <a:lstStyle/>
        <a:p>
          <a:r>
            <a:rPr lang="en-JM" dirty="0" smtClean="0"/>
            <a:t>Sexual harassment was an industrial relations matter that impeded equality</a:t>
          </a:r>
          <a:endParaRPr lang="en-JM" dirty="0"/>
        </a:p>
      </dgm:t>
    </dgm:pt>
    <dgm:pt modelId="{18614094-7B29-4263-8F7A-691B397D9A9A}" type="parTrans" cxnId="{ACD05FEB-AA0B-4997-8C58-501A3AAA35DD}">
      <dgm:prSet/>
      <dgm:spPr/>
      <dgm:t>
        <a:bodyPr/>
        <a:lstStyle/>
        <a:p>
          <a:endParaRPr lang="en-029"/>
        </a:p>
      </dgm:t>
    </dgm:pt>
    <dgm:pt modelId="{1508D2B2-4384-41B9-9579-E1B1737CB702}" type="sibTrans" cxnId="{ACD05FEB-AA0B-4997-8C58-501A3AAA35DD}">
      <dgm:prSet/>
      <dgm:spPr/>
      <dgm:t>
        <a:bodyPr/>
        <a:lstStyle/>
        <a:p>
          <a:endParaRPr lang="en-029"/>
        </a:p>
      </dgm:t>
    </dgm:pt>
    <dgm:pt modelId="{3360BF14-0014-417E-B710-D32FCFA7F3FF}">
      <dgm:prSet phldrT="[Text]"/>
      <dgm:spPr/>
      <dgm:t>
        <a:bodyPr/>
        <a:lstStyle/>
        <a:p>
          <a:r>
            <a:rPr lang="en-JM" dirty="0" smtClean="0"/>
            <a:t>DV amounted to a breach of its victims human rights</a:t>
          </a:r>
          <a:endParaRPr lang="en-JM" dirty="0"/>
        </a:p>
      </dgm:t>
    </dgm:pt>
    <dgm:pt modelId="{B14CDC3E-8F28-41CC-B414-FD7B23013261}" type="parTrans" cxnId="{FF57D4CF-CB83-43FF-95F9-BF98E2810FFD}">
      <dgm:prSet/>
      <dgm:spPr/>
      <dgm:t>
        <a:bodyPr/>
        <a:lstStyle/>
        <a:p>
          <a:endParaRPr lang="en-029"/>
        </a:p>
      </dgm:t>
    </dgm:pt>
    <dgm:pt modelId="{DF8552B0-1E4B-4CBE-8161-C55B7E3712FA}" type="sibTrans" cxnId="{FF57D4CF-CB83-43FF-95F9-BF98E2810FFD}">
      <dgm:prSet/>
      <dgm:spPr/>
      <dgm:t>
        <a:bodyPr/>
        <a:lstStyle/>
        <a:p>
          <a:endParaRPr lang="en-029"/>
        </a:p>
      </dgm:t>
    </dgm:pt>
    <dgm:pt modelId="{1D232582-4FC2-471E-B75D-83C9BE68B46A}">
      <dgm:prSet phldrT="[Text]"/>
      <dgm:spPr/>
      <dgm:t>
        <a:bodyPr/>
        <a:lstStyle/>
        <a:p>
          <a:r>
            <a:rPr lang="en-JM" smtClean="0"/>
            <a:t>Ex </a:t>
          </a:r>
          <a:r>
            <a:rPr lang="en-JM" dirty="0" smtClean="0"/>
            <a:t>parte orders not in violation of the constitution </a:t>
          </a:r>
          <a:endParaRPr lang="en-JM" dirty="0"/>
        </a:p>
      </dgm:t>
    </dgm:pt>
    <dgm:pt modelId="{0D78838D-0D4F-4B13-96E6-42E2B8C593A4}" type="parTrans" cxnId="{3771F309-5BE2-49CE-9517-1079552996F8}">
      <dgm:prSet/>
      <dgm:spPr/>
      <dgm:t>
        <a:bodyPr/>
        <a:lstStyle/>
        <a:p>
          <a:endParaRPr lang="en-029"/>
        </a:p>
      </dgm:t>
    </dgm:pt>
    <dgm:pt modelId="{DCC6D343-B3AE-477E-AA26-8F72FE54E30E}" type="sibTrans" cxnId="{3771F309-5BE2-49CE-9517-1079552996F8}">
      <dgm:prSet/>
      <dgm:spPr/>
      <dgm:t>
        <a:bodyPr/>
        <a:lstStyle/>
        <a:p>
          <a:endParaRPr lang="en-029"/>
        </a:p>
      </dgm:t>
    </dgm:pt>
    <dgm:pt modelId="{1AD9A03C-43E9-4E52-8AAE-6A603BC72F36}">
      <dgm:prSet phldrT="[Text]"/>
      <dgm:spPr/>
      <dgm:t>
        <a:bodyPr/>
        <a:lstStyle/>
        <a:p>
          <a:r>
            <a:rPr lang="en-JM" dirty="0" smtClean="0"/>
            <a:t>Sentence upheld despite ‘presumptively prejudicial’ period of delay b/c of special factor</a:t>
          </a:r>
        </a:p>
      </dgm:t>
    </dgm:pt>
    <dgm:pt modelId="{4E6186C5-C095-4A09-B658-DE5AFB8D00A1}" type="parTrans" cxnId="{0B28132F-EB8D-477F-A68B-69475C3D3644}">
      <dgm:prSet/>
      <dgm:spPr/>
      <dgm:t>
        <a:bodyPr/>
        <a:lstStyle/>
        <a:p>
          <a:endParaRPr lang="en-029"/>
        </a:p>
      </dgm:t>
    </dgm:pt>
    <dgm:pt modelId="{EFF31946-FA54-461F-8448-BC45494800A4}" type="sibTrans" cxnId="{0B28132F-EB8D-477F-A68B-69475C3D3644}">
      <dgm:prSet/>
      <dgm:spPr/>
      <dgm:t>
        <a:bodyPr/>
        <a:lstStyle/>
        <a:p>
          <a:endParaRPr lang="en-029"/>
        </a:p>
      </dgm:t>
    </dgm:pt>
    <dgm:pt modelId="{B2511E0C-85AD-4C76-A9B4-180CAB78048E}" type="pres">
      <dgm:prSet presAssocID="{0E008F90-119B-4DA7-BC55-96CA08417E3F}" presName="theList" presStyleCnt="0">
        <dgm:presLayoutVars>
          <dgm:dir/>
          <dgm:animLvl val="lvl"/>
          <dgm:resizeHandles val="exact"/>
        </dgm:presLayoutVars>
      </dgm:prSet>
      <dgm:spPr/>
      <dgm:t>
        <a:bodyPr/>
        <a:lstStyle/>
        <a:p>
          <a:endParaRPr lang="en-029"/>
        </a:p>
      </dgm:t>
    </dgm:pt>
    <dgm:pt modelId="{2B389054-0704-4840-91B5-F353A6A30FC4}" type="pres">
      <dgm:prSet presAssocID="{A81474F3-01C3-47E5-9224-CEEBBE9F95B1}" presName="compNode" presStyleCnt="0"/>
      <dgm:spPr/>
      <dgm:t>
        <a:bodyPr/>
        <a:lstStyle/>
        <a:p>
          <a:endParaRPr lang="en-029"/>
        </a:p>
      </dgm:t>
    </dgm:pt>
    <dgm:pt modelId="{988A77AB-1999-4040-8FBE-5B4BEE7D589C}" type="pres">
      <dgm:prSet presAssocID="{A81474F3-01C3-47E5-9224-CEEBBE9F95B1}" presName="aNode" presStyleLbl="bgShp" presStyleIdx="0" presStyleCnt="6"/>
      <dgm:spPr/>
      <dgm:t>
        <a:bodyPr/>
        <a:lstStyle/>
        <a:p>
          <a:endParaRPr lang="en-029"/>
        </a:p>
      </dgm:t>
    </dgm:pt>
    <dgm:pt modelId="{781A3A1F-A1B1-4B0B-834A-5570B7678D2D}" type="pres">
      <dgm:prSet presAssocID="{A81474F3-01C3-47E5-9224-CEEBBE9F95B1}" presName="textNode" presStyleLbl="bgShp" presStyleIdx="0" presStyleCnt="6"/>
      <dgm:spPr/>
      <dgm:t>
        <a:bodyPr/>
        <a:lstStyle/>
        <a:p>
          <a:endParaRPr lang="en-029"/>
        </a:p>
      </dgm:t>
    </dgm:pt>
    <dgm:pt modelId="{3DD72A43-80EE-49ED-92E1-F9E81C558882}" type="pres">
      <dgm:prSet presAssocID="{A81474F3-01C3-47E5-9224-CEEBBE9F95B1}" presName="compChildNode" presStyleCnt="0"/>
      <dgm:spPr/>
      <dgm:t>
        <a:bodyPr/>
        <a:lstStyle/>
        <a:p>
          <a:endParaRPr lang="en-029"/>
        </a:p>
      </dgm:t>
    </dgm:pt>
    <dgm:pt modelId="{F3983457-1AE3-4876-A754-05EE35A1A300}" type="pres">
      <dgm:prSet presAssocID="{A81474F3-01C3-47E5-9224-CEEBBE9F95B1}" presName="theInnerList" presStyleCnt="0"/>
      <dgm:spPr/>
      <dgm:t>
        <a:bodyPr/>
        <a:lstStyle/>
        <a:p>
          <a:endParaRPr lang="en-029"/>
        </a:p>
      </dgm:t>
    </dgm:pt>
    <dgm:pt modelId="{769C4FF8-8E95-4E11-906B-D193CD3EE9C5}" type="pres">
      <dgm:prSet presAssocID="{E605107A-75A9-49C1-A3E0-09CA925258F1}" presName="childNode" presStyleLbl="node1" presStyleIdx="0" presStyleCnt="13">
        <dgm:presLayoutVars>
          <dgm:bulletEnabled val="1"/>
        </dgm:presLayoutVars>
      </dgm:prSet>
      <dgm:spPr/>
      <dgm:t>
        <a:bodyPr/>
        <a:lstStyle/>
        <a:p>
          <a:endParaRPr lang="en-029"/>
        </a:p>
      </dgm:t>
    </dgm:pt>
    <dgm:pt modelId="{6AEA25BD-7706-4857-8042-58AC518BE605}" type="pres">
      <dgm:prSet presAssocID="{E605107A-75A9-49C1-A3E0-09CA925258F1}" presName="aSpace2" presStyleCnt="0"/>
      <dgm:spPr/>
    </dgm:pt>
    <dgm:pt modelId="{AF7C1D46-4746-4DE3-B72C-B7E9ADB81295}" type="pres">
      <dgm:prSet presAssocID="{1AD9A03C-43E9-4E52-8AAE-6A603BC72F36}" presName="childNode" presStyleLbl="node1" presStyleIdx="1" presStyleCnt="13">
        <dgm:presLayoutVars>
          <dgm:bulletEnabled val="1"/>
        </dgm:presLayoutVars>
      </dgm:prSet>
      <dgm:spPr/>
      <dgm:t>
        <a:bodyPr/>
        <a:lstStyle/>
        <a:p>
          <a:endParaRPr lang="en-029"/>
        </a:p>
      </dgm:t>
    </dgm:pt>
    <dgm:pt modelId="{94FA727F-59E9-434D-BD7D-5CBB865FE694}" type="pres">
      <dgm:prSet presAssocID="{A81474F3-01C3-47E5-9224-CEEBBE9F95B1}" presName="aSpace" presStyleCnt="0"/>
      <dgm:spPr/>
      <dgm:t>
        <a:bodyPr/>
        <a:lstStyle/>
        <a:p>
          <a:endParaRPr lang="en-029"/>
        </a:p>
      </dgm:t>
    </dgm:pt>
    <dgm:pt modelId="{9AE6FCFF-8A25-4910-A2E5-728394BC3752}" type="pres">
      <dgm:prSet presAssocID="{87849142-AE5C-404F-87F3-8B3F91CB96B4}" presName="compNode" presStyleCnt="0"/>
      <dgm:spPr/>
      <dgm:t>
        <a:bodyPr/>
        <a:lstStyle/>
        <a:p>
          <a:endParaRPr lang="en-029"/>
        </a:p>
      </dgm:t>
    </dgm:pt>
    <dgm:pt modelId="{A6C6E902-3A79-4B96-9E15-507FDF98768B}" type="pres">
      <dgm:prSet presAssocID="{87849142-AE5C-404F-87F3-8B3F91CB96B4}" presName="aNode" presStyleLbl="bgShp" presStyleIdx="1" presStyleCnt="6"/>
      <dgm:spPr/>
      <dgm:t>
        <a:bodyPr/>
        <a:lstStyle/>
        <a:p>
          <a:endParaRPr lang="en-029"/>
        </a:p>
      </dgm:t>
    </dgm:pt>
    <dgm:pt modelId="{5161BEAA-00DD-446B-8CF1-80EE73C0D665}" type="pres">
      <dgm:prSet presAssocID="{87849142-AE5C-404F-87F3-8B3F91CB96B4}" presName="textNode" presStyleLbl="bgShp" presStyleIdx="1" presStyleCnt="6"/>
      <dgm:spPr/>
      <dgm:t>
        <a:bodyPr/>
        <a:lstStyle/>
        <a:p>
          <a:endParaRPr lang="en-029"/>
        </a:p>
      </dgm:t>
    </dgm:pt>
    <dgm:pt modelId="{2EB85E0A-6E1A-46E3-9A5C-A7B09E5EC21D}" type="pres">
      <dgm:prSet presAssocID="{87849142-AE5C-404F-87F3-8B3F91CB96B4}" presName="compChildNode" presStyleCnt="0"/>
      <dgm:spPr/>
      <dgm:t>
        <a:bodyPr/>
        <a:lstStyle/>
        <a:p>
          <a:endParaRPr lang="en-029"/>
        </a:p>
      </dgm:t>
    </dgm:pt>
    <dgm:pt modelId="{D4A547B5-578C-4508-9AC4-CCFF6CF24C20}" type="pres">
      <dgm:prSet presAssocID="{87849142-AE5C-404F-87F3-8B3F91CB96B4}" presName="theInnerList" presStyleCnt="0"/>
      <dgm:spPr/>
      <dgm:t>
        <a:bodyPr/>
        <a:lstStyle/>
        <a:p>
          <a:endParaRPr lang="en-029"/>
        </a:p>
      </dgm:t>
    </dgm:pt>
    <dgm:pt modelId="{44980B88-34CF-425B-B4DD-28501EC5D0AD}" type="pres">
      <dgm:prSet presAssocID="{8FA846E5-E7C7-46FD-9AA4-3FEA49A9F5E8}" presName="childNode" presStyleLbl="node1" presStyleIdx="2" presStyleCnt="13">
        <dgm:presLayoutVars>
          <dgm:bulletEnabled val="1"/>
        </dgm:presLayoutVars>
      </dgm:prSet>
      <dgm:spPr/>
      <dgm:t>
        <a:bodyPr/>
        <a:lstStyle/>
        <a:p>
          <a:endParaRPr lang="en-029"/>
        </a:p>
      </dgm:t>
    </dgm:pt>
    <dgm:pt modelId="{D7D0C95C-E40B-4F73-969B-6EB90A72D6C3}" type="pres">
      <dgm:prSet presAssocID="{8FA846E5-E7C7-46FD-9AA4-3FEA49A9F5E8}" presName="aSpace2" presStyleCnt="0"/>
      <dgm:spPr/>
      <dgm:t>
        <a:bodyPr/>
        <a:lstStyle/>
        <a:p>
          <a:endParaRPr lang="en-029"/>
        </a:p>
      </dgm:t>
    </dgm:pt>
    <dgm:pt modelId="{1B21D803-DCA9-483D-B20C-2CC5DA3B9B8E}" type="pres">
      <dgm:prSet presAssocID="{4746116D-E53A-4733-9615-E30CEBB1FED8}" presName="childNode" presStyleLbl="node1" presStyleIdx="3" presStyleCnt="13">
        <dgm:presLayoutVars>
          <dgm:bulletEnabled val="1"/>
        </dgm:presLayoutVars>
      </dgm:prSet>
      <dgm:spPr/>
      <dgm:t>
        <a:bodyPr/>
        <a:lstStyle/>
        <a:p>
          <a:endParaRPr lang="en-029"/>
        </a:p>
      </dgm:t>
    </dgm:pt>
    <dgm:pt modelId="{A4FB59B2-6B89-48BC-B6F9-298D24200D33}" type="pres">
      <dgm:prSet presAssocID="{87849142-AE5C-404F-87F3-8B3F91CB96B4}" presName="aSpace" presStyleCnt="0"/>
      <dgm:spPr/>
      <dgm:t>
        <a:bodyPr/>
        <a:lstStyle/>
        <a:p>
          <a:endParaRPr lang="en-029"/>
        </a:p>
      </dgm:t>
    </dgm:pt>
    <dgm:pt modelId="{96FD97A6-E0F3-45B1-B584-4533BE8DEC92}" type="pres">
      <dgm:prSet presAssocID="{D91A75DF-E78D-4E27-807E-36F4BBC3CD9E}" presName="compNode" presStyleCnt="0"/>
      <dgm:spPr/>
      <dgm:t>
        <a:bodyPr/>
        <a:lstStyle/>
        <a:p>
          <a:endParaRPr lang="en-029"/>
        </a:p>
      </dgm:t>
    </dgm:pt>
    <dgm:pt modelId="{DCBEFE28-C53A-4C07-AD10-2F9394EA1626}" type="pres">
      <dgm:prSet presAssocID="{D91A75DF-E78D-4E27-807E-36F4BBC3CD9E}" presName="aNode" presStyleLbl="bgShp" presStyleIdx="2" presStyleCnt="6"/>
      <dgm:spPr/>
      <dgm:t>
        <a:bodyPr/>
        <a:lstStyle/>
        <a:p>
          <a:endParaRPr lang="en-029"/>
        </a:p>
      </dgm:t>
    </dgm:pt>
    <dgm:pt modelId="{08261FEB-8A3A-4065-A40F-04CF72E067A6}" type="pres">
      <dgm:prSet presAssocID="{D91A75DF-E78D-4E27-807E-36F4BBC3CD9E}" presName="textNode" presStyleLbl="bgShp" presStyleIdx="2" presStyleCnt="6"/>
      <dgm:spPr/>
      <dgm:t>
        <a:bodyPr/>
        <a:lstStyle/>
        <a:p>
          <a:endParaRPr lang="en-029"/>
        </a:p>
      </dgm:t>
    </dgm:pt>
    <dgm:pt modelId="{E8FDCCFE-9797-488D-8808-2EA67999FEAD}" type="pres">
      <dgm:prSet presAssocID="{D91A75DF-E78D-4E27-807E-36F4BBC3CD9E}" presName="compChildNode" presStyleCnt="0"/>
      <dgm:spPr/>
      <dgm:t>
        <a:bodyPr/>
        <a:lstStyle/>
        <a:p>
          <a:endParaRPr lang="en-029"/>
        </a:p>
      </dgm:t>
    </dgm:pt>
    <dgm:pt modelId="{D7754601-954B-4B31-BD5D-D2A9AC32171E}" type="pres">
      <dgm:prSet presAssocID="{D91A75DF-E78D-4E27-807E-36F4BBC3CD9E}" presName="theInnerList" presStyleCnt="0"/>
      <dgm:spPr/>
      <dgm:t>
        <a:bodyPr/>
        <a:lstStyle/>
        <a:p>
          <a:endParaRPr lang="en-029"/>
        </a:p>
      </dgm:t>
    </dgm:pt>
    <dgm:pt modelId="{99B42884-6FED-4B4C-BAB6-A4E0FC0C9776}" type="pres">
      <dgm:prSet presAssocID="{08204D06-24D9-43B0-85B1-EAD500662155}" presName="childNode" presStyleLbl="node1" presStyleIdx="4" presStyleCnt="13">
        <dgm:presLayoutVars>
          <dgm:bulletEnabled val="1"/>
        </dgm:presLayoutVars>
      </dgm:prSet>
      <dgm:spPr/>
      <dgm:t>
        <a:bodyPr/>
        <a:lstStyle/>
        <a:p>
          <a:endParaRPr lang="en-029"/>
        </a:p>
      </dgm:t>
    </dgm:pt>
    <dgm:pt modelId="{07CE0514-B2EA-4F95-82FE-3677D0AE9DCD}" type="pres">
      <dgm:prSet presAssocID="{08204D06-24D9-43B0-85B1-EAD500662155}" presName="aSpace2" presStyleCnt="0"/>
      <dgm:spPr/>
    </dgm:pt>
    <dgm:pt modelId="{A7F625B8-3F9C-4A36-ACEE-3AACAA965030}" type="pres">
      <dgm:prSet presAssocID="{37FF3DA6-0F08-4F28-A602-CCC4322FBF3D}" presName="childNode" presStyleLbl="node1" presStyleIdx="5" presStyleCnt="13">
        <dgm:presLayoutVars>
          <dgm:bulletEnabled val="1"/>
        </dgm:presLayoutVars>
      </dgm:prSet>
      <dgm:spPr/>
      <dgm:t>
        <a:bodyPr/>
        <a:lstStyle/>
        <a:p>
          <a:endParaRPr lang="en-029"/>
        </a:p>
      </dgm:t>
    </dgm:pt>
    <dgm:pt modelId="{96909256-DD44-4F8D-890C-6EBB2B44E1B8}" type="pres">
      <dgm:prSet presAssocID="{D91A75DF-E78D-4E27-807E-36F4BBC3CD9E}" presName="aSpace" presStyleCnt="0"/>
      <dgm:spPr/>
      <dgm:t>
        <a:bodyPr/>
        <a:lstStyle/>
        <a:p>
          <a:endParaRPr lang="en-029"/>
        </a:p>
      </dgm:t>
    </dgm:pt>
    <dgm:pt modelId="{C48642A7-74C7-4C59-81A2-2600113241C3}" type="pres">
      <dgm:prSet presAssocID="{1E0ECE95-E400-4245-9216-7D8D8676D2BC}" presName="compNode" presStyleCnt="0"/>
      <dgm:spPr/>
      <dgm:t>
        <a:bodyPr/>
        <a:lstStyle/>
        <a:p>
          <a:endParaRPr lang="en-029"/>
        </a:p>
      </dgm:t>
    </dgm:pt>
    <dgm:pt modelId="{F8C64E58-8E65-48A7-9221-ECD3DC2270C8}" type="pres">
      <dgm:prSet presAssocID="{1E0ECE95-E400-4245-9216-7D8D8676D2BC}" presName="aNode" presStyleLbl="bgShp" presStyleIdx="3" presStyleCnt="6"/>
      <dgm:spPr/>
      <dgm:t>
        <a:bodyPr/>
        <a:lstStyle/>
        <a:p>
          <a:endParaRPr lang="en-029"/>
        </a:p>
      </dgm:t>
    </dgm:pt>
    <dgm:pt modelId="{7ADB64E7-414F-4CCE-85FB-4A9C7DEC4D99}" type="pres">
      <dgm:prSet presAssocID="{1E0ECE95-E400-4245-9216-7D8D8676D2BC}" presName="textNode" presStyleLbl="bgShp" presStyleIdx="3" presStyleCnt="6"/>
      <dgm:spPr/>
      <dgm:t>
        <a:bodyPr/>
        <a:lstStyle/>
        <a:p>
          <a:endParaRPr lang="en-029"/>
        </a:p>
      </dgm:t>
    </dgm:pt>
    <dgm:pt modelId="{B1A9983D-2A9E-4BF2-822B-905A5AAD055E}" type="pres">
      <dgm:prSet presAssocID="{1E0ECE95-E400-4245-9216-7D8D8676D2BC}" presName="compChildNode" presStyleCnt="0"/>
      <dgm:spPr/>
      <dgm:t>
        <a:bodyPr/>
        <a:lstStyle/>
        <a:p>
          <a:endParaRPr lang="en-029"/>
        </a:p>
      </dgm:t>
    </dgm:pt>
    <dgm:pt modelId="{714C148B-5F71-4F10-ADF3-726E156A37CF}" type="pres">
      <dgm:prSet presAssocID="{1E0ECE95-E400-4245-9216-7D8D8676D2BC}" presName="theInnerList" presStyleCnt="0"/>
      <dgm:spPr/>
      <dgm:t>
        <a:bodyPr/>
        <a:lstStyle/>
        <a:p>
          <a:endParaRPr lang="en-029"/>
        </a:p>
      </dgm:t>
    </dgm:pt>
    <dgm:pt modelId="{8721CF2F-A9DE-41A8-B298-704A6B6CCA10}" type="pres">
      <dgm:prSet presAssocID="{ED70296B-18B4-4A63-B4E4-6C5D9A7C3FD6}" presName="childNode" presStyleLbl="node1" presStyleIdx="6" presStyleCnt="13">
        <dgm:presLayoutVars>
          <dgm:bulletEnabled val="1"/>
        </dgm:presLayoutVars>
      </dgm:prSet>
      <dgm:spPr/>
      <dgm:t>
        <a:bodyPr/>
        <a:lstStyle/>
        <a:p>
          <a:endParaRPr lang="en-029"/>
        </a:p>
      </dgm:t>
    </dgm:pt>
    <dgm:pt modelId="{04E8CCE2-886E-49F3-9ED8-C9621A52D29B}" type="pres">
      <dgm:prSet presAssocID="{ED70296B-18B4-4A63-B4E4-6C5D9A7C3FD6}" presName="aSpace2" presStyleCnt="0"/>
      <dgm:spPr/>
    </dgm:pt>
    <dgm:pt modelId="{51413EE2-2982-48EB-A1A4-5EE9A38FA470}" type="pres">
      <dgm:prSet presAssocID="{3360BF14-0014-417E-B710-D32FCFA7F3FF}" presName="childNode" presStyleLbl="node1" presStyleIdx="7" presStyleCnt="13">
        <dgm:presLayoutVars>
          <dgm:bulletEnabled val="1"/>
        </dgm:presLayoutVars>
      </dgm:prSet>
      <dgm:spPr/>
      <dgm:t>
        <a:bodyPr/>
        <a:lstStyle/>
        <a:p>
          <a:endParaRPr lang="en-029"/>
        </a:p>
      </dgm:t>
    </dgm:pt>
    <dgm:pt modelId="{A58CE5FB-B402-4AD2-9216-0CCF9BB5FC89}" type="pres">
      <dgm:prSet presAssocID="{3360BF14-0014-417E-B710-D32FCFA7F3FF}" presName="aSpace2" presStyleCnt="0"/>
      <dgm:spPr/>
    </dgm:pt>
    <dgm:pt modelId="{511967D2-6307-4D04-8102-B770FF89B4E0}" type="pres">
      <dgm:prSet presAssocID="{1D232582-4FC2-471E-B75D-83C9BE68B46A}" presName="childNode" presStyleLbl="node1" presStyleIdx="8" presStyleCnt="13">
        <dgm:presLayoutVars>
          <dgm:bulletEnabled val="1"/>
        </dgm:presLayoutVars>
      </dgm:prSet>
      <dgm:spPr/>
      <dgm:t>
        <a:bodyPr/>
        <a:lstStyle/>
        <a:p>
          <a:endParaRPr lang="en-029"/>
        </a:p>
      </dgm:t>
    </dgm:pt>
    <dgm:pt modelId="{74DE0A05-60ED-417B-BA8B-2C66A36CA027}" type="pres">
      <dgm:prSet presAssocID="{1E0ECE95-E400-4245-9216-7D8D8676D2BC}" presName="aSpace" presStyleCnt="0"/>
      <dgm:spPr/>
      <dgm:t>
        <a:bodyPr/>
        <a:lstStyle/>
        <a:p>
          <a:endParaRPr lang="en-029"/>
        </a:p>
      </dgm:t>
    </dgm:pt>
    <dgm:pt modelId="{E5E421B5-A55C-4946-9187-3CD1F1D2DD80}" type="pres">
      <dgm:prSet presAssocID="{073612B7-BA65-444C-B219-0B2089D7392F}" presName="compNode" presStyleCnt="0"/>
      <dgm:spPr/>
      <dgm:t>
        <a:bodyPr/>
        <a:lstStyle/>
        <a:p>
          <a:endParaRPr lang="en-029"/>
        </a:p>
      </dgm:t>
    </dgm:pt>
    <dgm:pt modelId="{12B7BB4C-76F0-4DA3-83BD-361607B1D0BC}" type="pres">
      <dgm:prSet presAssocID="{073612B7-BA65-444C-B219-0B2089D7392F}" presName="aNode" presStyleLbl="bgShp" presStyleIdx="4" presStyleCnt="6"/>
      <dgm:spPr/>
      <dgm:t>
        <a:bodyPr/>
        <a:lstStyle/>
        <a:p>
          <a:endParaRPr lang="en-029"/>
        </a:p>
      </dgm:t>
    </dgm:pt>
    <dgm:pt modelId="{D520EA22-F04C-4FDE-AAB7-1A447D492D04}" type="pres">
      <dgm:prSet presAssocID="{073612B7-BA65-444C-B219-0B2089D7392F}" presName="textNode" presStyleLbl="bgShp" presStyleIdx="4" presStyleCnt="6"/>
      <dgm:spPr/>
      <dgm:t>
        <a:bodyPr/>
        <a:lstStyle/>
        <a:p>
          <a:endParaRPr lang="en-029"/>
        </a:p>
      </dgm:t>
    </dgm:pt>
    <dgm:pt modelId="{28F36192-72D8-4623-8BE1-EB789C3E5B13}" type="pres">
      <dgm:prSet presAssocID="{073612B7-BA65-444C-B219-0B2089D7392F}" presName="compChildNode" presStyleCnt="0"/>
      <dgm:spPr/>
      <dgm:t>
        <a:bodyPr/>
        <a:lstStyle/>
        <a:p>
          <a:endParaRPr lang="en-029"/>
        </a:p>
      </dgm:t>
    </dgm:pt>
    <dgm:pt modelId="{EA8056B1-1B74-4800-AC0D-FDB665C649D6}" type="pres">
      <dgm:prSet presAssocID="{073612B7-BA65-444C-B219-0B2089D7392F}" presName="theInnerList" presStyleCnt="0"/>
      <dgm:spPr/>
      <dgm:t>
        <a:bodyPr/>
        <a:lstStyle/>
        <a:p>
          <a:endParaRPr lang="en-029"/>
        </a:p>
      </dgm:t>
    </dgm:pt>
    <dgm:pt modelId="{C6518A55-2AC8-4592-AF3B-F6EB0A6018DB}" type="pres">
      <dgm:prSet presAssocID="{95040DF3-1112-4A78-AB1A-C706A6A014B4}" presName="childNode" presStyleLbl="node1" presStyleIdx="9" presStyleCnt="13">
        <dgm:presLayoutVars>
          <dgm:bulletEnabled val="1"/>
        </dgm:presLayoutVars>
      </dgm:prSet>
      <dgm:spPr/>
      <dgm:t>
        <a:bodyPr/>
        <a:lstStyle/>
        <a:p>
          <a:endParaRPr lang="en-029"/>
        </a:p>
      </dgm:t>
    </dgm:pt>
    <dgm:pt modelId="{42F676AC-4FDB-42A2-91C7-44EE84E28CB0}" type="pres">
      <dgm:prSet presAssocID="{073612B7-BA65-444C-B219-0B2089D7392F}" presName="aSpace" presStyleCnt="0"/>
      <dgm:spPr/>
      <dgm:t>
        <a:bodyPr/>
        <a:lstStyle/>
        <a:p>
          <a:endParaRPr lang="en-029"/>
        </a:p>
      </dgm:t>
    </dgm:pt>
    <dgm:pt modelId="{0864D814-86C2-4936-AC5D-B49FD7800916}" type="pres">
      <dgm:prSet presAssocID="{0014ADE1-661B-46FD-BBAE-34104739BF88}" presName="compNode" presStyleCnt="0"/>
      <dgm:spPr/>
      <dgm:t>
        <a:bodyPr/>
        <a:lstStyle/>
        <a:p>
          <a:endParaRPr lang="en-029"/>
        </a:p>
      </dgm:t>
    </dgm:pt>
    <dgm:pt modelId="{95CC35E9-6264-46D9-9772-36D3E26E9B03}" type="pres">
      <dgm:prSet presAssocID="{0014ADE1-661B-46FD-BBAE-34104739BF88}" presName="aNode" presStyleLbl="bgShp" presStyleIdx="5" presStyleCnt="6"/>
      <dgm:spPr/>
      <dgm:t>
        <a:bodyPr/>
        <a:lstStyle/>
        <a:p>
          <a:endParaRPr lang="en-029"/>
        </a:p>
      </dgm:t>
    </dgm:pt>
    <dgm:pt modelId="{32282132-8E59-4B0E-BE36-3797646F1411}" type="pres">
      <dgm:prSet presAssocID="{0014ADE1-661B-46FD-BBAE-34104739BF88}" presName="textNode" presStyleLbl="bgShp" presStyleIdx="5" presStyleCnt="6"/>
      <dgm:spPr/>
      <dgm:t>
        <a:bodyPr/>
        <a:lstStyle/>
        <a:p>
          <a:endParaRPr lang="en-029"/>
        </a:p>
      </dgm:t>
    </dgm:pt>
    <dgm:pt modelId="{84A981F9-F38F-479A-877B-75AFD778B604}" type="pres">
      <dgm:prSet presAssocID="{0014ADE1-661B-46FD-BBAE-34104739BF88}" presName="compChildNode" presStyleCnt="0"/>
      <dgm:spPr/>
      <dgm:t>
        <a:bodyPr/>
        <a:lstStyle/>
        <a:p>
          <a:endParaRPr lang="en-029"/>
        </a:p>
      </dgm:t>
    </dgm:pt>
    <dgm:pt modelId="{3AE1503B-0552-4F61-8946-946A556C9751}" type="pres">
      <dgm:prSet presAssocID="{0014ADE1-661B-46FD-BBAE-34104739BF88}" presName="theInnerList" presStyleCnt="0"/>
      <dgm:spPr/>
      <dgm:t>
        <a:bodyPr/>
        <a:lstStyle/>
        <a:p>
          <a:endParaRPr lang="en-029"/>
        </a:p>
      </dgm:t>
    </dgm:pt>
    <dgm:pt modelId="{1EA24F8B-32FC-4FB1-B09B-1560C9C15FB1}" type="pres">
      <dgm:prSet presAssocID="{1CE036F7-DBD1-455B-8B97-FC1511B5B3EE}" presName="childNode" presStyleLbl="node1" presStyleIdx="10" presStyleCnt="13">
        <dgm:presLayoutVars>
          <dgm:bulletEnabled val="1"/>
        </dgm:presLayoutVars>
      </dgm:prSet>
      <dgm:spPr/>
      <dgm:t>
        <a:bodyPr/>
        <a:lstStyle/>
        <a:p>
          <a:endParaRPr lang="en-029"/>
        </a:p>
      </dgm:t>
    </dgm:pt>
    <dgm:pt modelId="{D762AA2C-C9B6-40EC-BB67-B21E9E56275E}" type="pres">
      <dgm:prSet presAssocID="{1CE036F7-DBD1-455B-8B97-FC1511B5B3EE}" presName="aSpace2" presStyleCnt="0"/>
      <dgm:spPr/>
      <dgm:t>
        <a:bodyPr/>
        <a:lstStyle/>
        <a:p>
          <a:endParaRPr lang="en-029"/>
        </a:p>
      </dgm:t>
    </dgm:pt>
    <dgm:pt modelId="{8E33018C-72A7-4402-80CF-49C45F828AE9}" type="pres">
      <dgm:prSet presAssocID="{5B16AB02-B104-454C-8709-A254EB1048F5}" presName="childNode" presStyleLbl="node1" presStyleIdx="11" presStyleCnt="13">
        <dgm:presLayoutVars>
          <dgm:bulletEnabled val="1"/>
        </dgm:presLayoutVars>
      </dgm:prSet>
      <dgm:spPr/>
      <dgm:t>
        <a:bodyPr/>
        <a:lstStyle/>
        <a:p>
          <a:endParaRPr lang="en-029"/>
        </a:p>
      </dgm:t>
    </dgm:pt>
    <dgm:pt modelId="{89BEDF36-A0E5-4CC5-A8D9-49AC3AFBFEBF}" type="pres">
      <dgm:prSet presAssocID="{5B16AB02-B104-454C-8709-A254EB1048F5}" presName="aSpace2" presStyleCnt="0"/>
      <dgm:spPr/>
      <dgm:t>
        <a:bodyPr/>
        <a:lstStyle/>
        <a:p>
          <a:endParaRPr lang="en-029"/>
        </a:p>
      </dgm:t>
    </dgm:pt>
    <dgm:pt modelId="{65B4DFD4-BD66-4A35-B41D-E850ED600BEF}" type="pres">
      <dgm:prSet presAssocID="{3B115D13-6C03-4236-A176-CAFC806267CC}" presName="childNode" presStyleLbl="node1" presStyleIdx="12" presStyleCnt="13">
        <dgm:presLayoutVars>
          <dgm:bulletEnabled val="1"/>
        </dgm:presLayoutVars>
      </dgm:prSet>
      <dgm:spPr/>
      <dgm:t>
        <a:bodyPr/>
        <a:lstStyle/>
        <a:p>
          <a:endParaRPr lang="en-029"/>
        </a:p>
      </dgm:t>
    </dgm:pt>
  </dgm:ptLst>
  <dgm:cxnLst>
    <dgm:cxn modelId="{3771F309-5BE2-49CE-9517-1079552996F8}" srcId="{1E0ECE95-E400-4245-9216-7D8D8676D2BC}" destId="{1D232582-4FC2-471E-B75D-83C9BE68B46A}" srcOrd="2" destOrd="0" parTransId="{0D78838D-0D4F-4B13-96E6-42E2B8C593A4}" sibTransId="{DCC6D343-B3AE-477E-AA26-8F72FE54E30E}"/>
    <dgm:cxn modelId="{2D9793B9-E559-4CE1-88C8-3E12FEA7F766}" srcId="{0E008F90-119B-4DA7-BC55-96CA08417E3F}" destId="{1E0ECE95-E400-4245-9216-7D8D8676D2BC}" srcOrd="3" destOrd="0" parTransId="{BC97DFDB-1050-4718-82EC-E2A3B7E0CA1B}" sibTransId="{35A7E310-FA9B-458F-A4F1-AE4228CA11AE}"/>
    <dgm:cxn modelId="{345123C4-6BF7-4660-B769-6BCAA0A3F913}" type="presOf" srcId="{3B115D13-6C03-4236-A176-CAFC806267CC}" destId="{65B4DFD4-BD66-4A35-B41D-E850ED600BEF}" srcOrd="0" destOrd="0" presId="urn:microsoft.com/office/officeart/2005/8/layout/lProcess2"/>
    <dgm:cxn modelId="{2ED6D89F-2EE7-4490-9C3C-0B13D92CA81B}" type="presOf" srcId="{1D232582-4FC2-471E-B75D-83C9BE68B46A}" destId="{511967D2-6307-4D04-8102-B770FF89B4E0}" srcOrd="0" destOrd="0" presId="urn:microsoft.com/office/officeart/2005/8/layout/lProcess2"/>
    <dgm:cxn modelId="{EFCC8CFC-7C4E-4AA7-BBFE-6C5661B46053}" type="presOf" srcId="{37FF3DA6-0F08-4F28-A602-CCC4322FBF3D}" destId="{A7F625B8-3F9C-4A36-ACEE-3AACAA965030}" srcOrd="0" destOrd="0" presId="urn:microsoft.com/office/officeart/2005/8/layout/lProcess2"/>
    <dgm:cxn modelId="{A5AD2308-AE27-4DC8-935F-D891837D7048}" type="presOf" srcId="{1AD9A03C-43E9-4E52-8AAE-6A603BC72F36}" destId="{AF7C1D46-4746-4DE3-B72C-B7E9ADB81295}" srcOrd="0" destOrd="0" presId="urn:microsoft.com/office/officeart/2005/8/layout/lProcess2"/>
    <dgm:cxn modelId="{425B3836-0B69-476C-A761-79B46A2F1ED2}" srcId="{0014ADE1-661B-46FD-BBAE-34104739BF88}" destId="{3B115D13-6C03-4236-A176-CAFC806267CC}" srcOrd="2" destOrd="0" parTransId="{DBF096B1-CAE8-409B-A0D9-5DB3B876EFFC}" sibTransId="{BE652396-AF02-476A-8940-00E1C8C7D28D}"/>
    <dgm:cxn modelId="{79E9C9B2-8F68-4B99-91B6-4D6F87CD7502}" type="presOf" srcId="{D91A75DF-E78D-4E27-807E-36F4BBC3CD9E}" destId="{DCBEFE28-C53A-4C07-AD10-2F9394EA1626}" srcOrd="0" destOrd="0" presId="urn:microsoft.com/office/officeart/2005/8/layout/lProcess2"/>
    <dgm:cxn modelId="{2C5802EE-DFCB-4C7E-8095-BB645BE2DE7C}" srcId="{0E008F90-119B-4DA7-BC55-96CA08417E3F}" destId="{0014ADE1-661B-46FD-BBAE-34104739BF88}" srcOrd="5" destOrd="0" parTransId="{4EDAAC1A-AB51-43FE-9388-7BA14D5ABDEF}" sibTransId="{4955D20B-C122-4B79-ACB4-9D5FD14743D4}"/>
    <dgm:cxn modelId="{0B28132F-EB8D-477F-A68B-69475C3D3644}" srcId="{A81474F3-01C3-47E5-9224-CEEBBE9F95B1}" destId="{1AD9A03C-43E9-4E52-8AAE-6A603BC72F36}" srcOrd="1" destOrd="0" parTransId="{4E6186C5-C095-4A09-B658-DE5AFB8D00A1}" sibTransId="{EFF31946-FA54-461F-8448-BC45494800A4}"/>
    <dgm:cxn modelId="{B38A1CAB-9B25-4313-AB63-6B46BEF930FC}" type="presOf" srcId="{D91A75DF-E78D-4E27-807E-36F4BBC3CD9E}" destId="{08261FEB-8A3A-4065-A40F-04CF72E067A6}" srcOrd="1" destOrd="0" presId="urn:microsoft.com/office/officeart/2005/8/layout/lProcess2"/>
    <dgm:cxn modelId="{1C34F248-057D-45E3-9D0E-C1FD03E491D1}" type="presOf" srcId="{8FA846E5-E7C7-46FD-9AA4-3FEA49A9F5E8}" destId="{44980B88-34CF-425B-B4DD-28501EC5D0AD}" srcOrd="0" destOrd="0" presId="urn:microsoft.com/office/officeart/2005/8/layout/lProcess2"/>
    <dgm:cxn modelId="{A0A8EB27-9FE4-4BFA-8C94-46D1697FC269}" srcId="{A81474F3-01C3-47E5-9224-CEEBBE9F95B1}" destId="{E605107A-75A9-49C1-A3E0-09CA925258F1}" srcOrd="0" destOrd="0" parTransId="{2423F652-B08A-4F0D-BC8D-BF9C4634FEC8}" sibTransId="{4D5E5125-8DF2-4D89-8262-81F238E1A114}"/>
    <dgm:cxn modelId="{D9BF7862-5DAB-445D-819C-278CF52442E4}" type="presOf" srcId="{A81474F3-01C3-47E5-9224-CEEBBE9F95B1}" destId="{988A77AB-1999-4040-8FBE-5B4BEE7D589C}" srcOrd="0" destOrd="0" presId="urn:microsoft.com/office/officeart/2005/8/layout/lProcess2"/>
    <dgm:cxn modelId="{8C857AA9-3DEE-47A5-8A0D-FA3153617FB6}" srcId="{0014ADE1-661B-46FD-BBAE-34104739BF88}" destId="{5B16AB02-B104-454C-8709-A254EB1048F5}" srcOrd="1" destOrd="0" parTransId="{66CC8779-584D-46F5-9D4D-C48B3497024B}" sibTransId="{5A93ED35-6F21-4D9B-A7A4-D92ED7711156}"/>
    <dgm:cxn modelId="{2B4F1F99-894D-4313-B128-DD82C2AB4221}" type="presOf" srcId="{1E0ECE95-E400-4245-9216-7D8D8676D2BC}" destId="{7ADB64E7-414F-4CCE-85FB-4A9C7DEC4D99}" srcOrd="1" destOrd="0" presId="urn:microsoft.com/office/officeart/2005/8/layout/lProcess2"/>
    <dgm:cxn modelId="{BC324F3B-E584-4CB4-B72E-0AA3715D2427}" type="presOf" srcId="{A81474F3-01C3-47E5-9224-CEEBBE9F95B1}" destId="{781A3A1F-A1B1-4B0B-834A-5570B7678D2D}" srcOrd="1" destOrd="0" presId="urn:microsoft.com/office/officeart/2005/8/layout/lProcess2"/>
    <dgm:cxn modelId="{62999F56-A622-46C3-8E73-C279ED824467}" type="presOf" srcId="{E605107A-75A9-49C1-A3E0-09CA925258F1}" destId="{769C4FF8-8E95-4E11-906B-D193CD3EE9C5}" srcOrd="0" destOrd="0" presId="urn:microsoft.com/office/officeart/2005/8/layout/lProcess2"/>
    <dgm:cxn modelId="{52A92260-98DA-43BB-B45A-F1584BBC1BFF}" type="presOf" srcId="{073612B7-BA65-444C-B219-0B2089D7392F}" destId="{D520EA22-F04C-4FDE-AAB7-1A447D492D04}" srcOrd="1" destOrd="0" presId="urn:microsoft.com/office/officeart/2005/8/layout/lProcess2"/>
    <dgm:cxn modelId="{FA0A4BF2-1CBB-4251-AC68-C987F855073B}" srcId="{0E008F90-119B-4DA7-BC55-96CA08417E3F}" destId="{073612B7-BA65-444C-B219-0B2089D7392F}" srcOrd="4" destOrd="0" parTransId="{77D160FA-6986-4A31-BE5F-F40EF427189F}" sibTransId="{E3BF752B-8B0D-4D12-A408-5F59881BF061}"/>
    <dgm:cxn modelId="{FF57D4CF-CB83-43FF-95F9-BF98E2810FFD}" srcId="{1E0ECE95-E400-4245-9216-7D8D8676D2BC}" destId="{3360BF14-0014-417E-B710-D32FCFA7F3FF}" srcOrd="1" destOrd="0" parTransId="{B14CDC3E-8F28-41CC-B414-FD7B23013261}" sibTransId="{DF8552B0-1E4B-4CBE-8161-C55B7E3712FA}"/>
    <dgm:cxn modelId="{4B9FA413-B10A-4AE8-8A40-7484B6BCF730}" srcId="{0E008F90-119B-4DA7-BC55-96CA08417E3F}" destId="{A81474F3-01C3-47E5-9224-CEEBBE9F95B1}" srcOrd="0" destOrd="0" parTransId="{68BCA708-EB98-46A3-94D9-B0C0BF1AF866}" sibTransId="{B6B876AE-339A-49AA-A401-F742FA1B775F}"/>
    <dgm:cxn modelId="{ACD05FEB-AA0B-4997-8C58-501A3AAA35DD}" srcId="{D91A75DF-E78D-4E27-807E-36F4BBC3CD9E}" destId="{37FF3DA6-0F08-4F28-A602-CCC4322FBF3D}" srcOrd="1" destOrd="0" parTransId="{18614094-7B29-4263-8F7A-691B397D9A9A}" sibTransId="{1508D2B2-4384-41B9-9579-E1B1737CB702}"/>
    <dgm:cxn modelId="{0E15ED05-1315-4A63-915B-D3F1DCDDFD4F}" srcId="{0E008F90-119B-4DA7-BC55-96CA08417E3F}" destId="{87849142-AE5C-404F-87F3-8B3F91CB96B4}" srcOrd="1" destOrd="0" parTransId="{BD8968A9-68A5-420A-B1C6-47A0FB53FFC7}" sibTransId="{2F3A00FC-0379-4E92-B155-48598D45BE1E}"/>
    <dgm:cxn modelId="{73FED64E-B80E-4B77-9D09-9CDF6C2F900F}" srcId="{0E008F90-119B-4DA7-BC55-96CA08417E3F}" destId="{D91A75DF-E78D-4E27-807E-36F4BBC3CD9E}" srcOrd="2" destOrd="0" parTransId="{F509E2C9-BD74-43CD-9C67-D83BE3686D60}" sibTransId="{1C2E48A5-7932-43B8-A656-DD4EC86EA4A5}"/>
    <dgm:cxn modelId="{65B87118-BD1F-4314-917E-2E9955F4180F}" type="presOf" srcId="{5B16AB02-B104-454C-8709-A254EB1048F5}" destId="{8E33018C-72A7-4402-80CF-49C45F828AE9}" srcOrd="0" destOrd="0" presId="urn:microsoft.com/office/officeart/2005/8/layout/lProcess2"/>
    <dgm:cxn modelId="{E6F3DBC2-E9E9-4535-BB45-8814FF95C36A}" type="presOf" srcId="{0014ADE1-661B-46FD-BBAE-34104739BF88}" destId="{32282132-8E59-4B0E-BE36-3797646F1411}" srcOrd="1" destOrd="0" presId="urn:microsoft.com/office/officeart/2005/8/layout/lProcess2"/>
    <dgm:cxn modelId="{4B3B4ECA-AAF5-4899-86AF-FE1E8B92E261}" type="presOf" srcId="{0014ADE1-661B-46FD-BBAE-34104739BF88}" destId="{95CC35E9-6264-46D9-9772-36D3E26E9B03}" srcOrd="0" destOrd="0" presId="urn:microsoft.com/office/officeart/2005/8/layout/lProcess2"/>
    <dgm:cxn modelId="{DBCCA5FA-C5EC-494B-9858-7FC5311DF621}" srcId="{87849142-AE5C-404F-87F3-8B3F91CB96B4}" destId="{8FA846E5-E7C7-46FD-9AA4-3FEA49A9F5E8}" srcOrd="0" destOrd="0" parTransId="{A67CAE64-36A8-40A5-9F65-CC1A7A0279E7}" sibTransId="{8D87CEB4-9391-47F6-B3A6-FDFC8468D7DF}"/>
    <dgm:cxn modelId="{057E57EA-9CD9-4210-9989-9362534C280F}" srcId="{87849142-AE5C-404F-87F3-8B3F91CB96B4}" destId="{4746116D-E53A-4733-9615-E30CEBB1FED8}" srcOrd="1" destOrd="0" parTransId="{07EB84BE-CEF3-41A6-B2DE-D390D024C350}" sibTransId="{432D8A0E-26E6-4BE5-85C6-83000D86C7FB}"/>
    <dgm:cxn modelId="{305F72D2-8DE8-4884-A35A-FC7A9A786BFD}" type="presOf" srcId="{1E0ECE95-E400-4245-9216-7D8D8676D2BC}" destId="{F8C64E58-8E65-48A7-9221-ECD3DC2270C8}" srcOrd="0" destOrd="0" presId="urn:microsoft.com/office/officeart/2005/8/layout/lProcess2"/>
    <dgm:cxn modelId="{6E82CE6F-9E94-4CE6-8823-8C06E7767D23}" type="presOf" srcId="{95040DF3-1112-4A78-AB1A-C706A6A014B4}" destId="{C6518A55-2AC8-4592-AF3B-F6EB0A6018DB}" srcOrd="0" destOrd="0" presId="urn:microsoft.com/office/officeart/2005/8/layout/lProcess2"/>
    <dgm:cxn modelId="{4584C467-8B2B-4127-9FBF-5B63083FA025}" type="presOf" srcId="{ED70296B-18B4-4A63-B4E4-6C5D9A7C3FD6}" destId="{8721CF2F-A9DE-41A8-B298-704A6B6CCA10}" srcOrd="0" destOrd="0" presId="urn:microsoft.com/office/officeart/2005/8/layout/lProcess2"/>
    <dgm:cxn modelId="{85F469E3-7FB8-4D25-A6BD-AD30251B6EBE}" type="presOf" srcId="{073612B7-BA65-444C-B219-0B2089D7392F}" destId="{12B7BB4C-76F0-4DA3-83BD-361607B1D0BC}" srcOrd="0" destOrd="0" presId="urn:microsoft.com/office/officeart/2005/8/layout/lProcess2"/>
    <dgm:cxn modelId="{C43E2AA8-2C1D-4270-99A1-6019A5D58FAA}" type="presOf" srcId="{0E008F90-119B-4DA7-BC55-96CA08417E3F}" destId="{B2511E0C-85AD-4C76-A9B4-180CAB78048E}" srcOrd="0" destOrd="0" presId="urn:microsoft.com/office/officeart/2005/8/layout/lProcess2"/>
    <dgm:cxn modelId="{6C1D87C3-2F69-4B0D-83D1-C0418BEBBE75}" type="presOf" srcId="{08204D06-24D9-43B0-85B1-EAD500662155}" destId="{99B42884-6FED-4B4C-BAB6-A4E0FC0C9776}" srcOrd="0" destOrd="0" presId="urn:microsoft.com/office/officeart/2005/8/layout/lProcess2"/>
    <dgm:cxn modelId="{7D2EDDF8-F468-434C-8AEA-A25385622815}" type="presOf" srcId="{1CE036F7-DBD1-455B-8B97-FC1511B5B3EE}" destId="{1EA24F8B-32FC-4FB1-B09B-1560C9C15FB1}" srcOrd="0" destOrd="0" presId="urn:microsoft.com/office/officeart/2005/8/layout/lProcess2"/>
    <dgm:cxn modelId="{9E8B81EA-E1BA-4C12-AB5E-D0E9EEA02A43}" type="presOf" srcId="{87849142-AE5C-404F-87F3-8B3F91CB96B4}" destId="{A6C6E902-3A79-4B96-9E15-507FDF98768B}" srcOrd="0" destOrd="0" presId="urn:microsoft.com/office/officeart/2005/8/layout/lProcess2"/>
    <dgm:cxn modelId="{AC97FD6B-B6B3-4E56-8260-ED923BA966BC}" srcId="{073612B7-BA65-444C-B219-0B2089D7392F}" destId="{95040DF3-1112-4A78-AB1A-C706A6A014B4}" srcOrd="0" destOrd="0" parTransId="{0333A6B5-D9C0-4394-A0BA-1BE6B1471DFD}" sibTransId="{8795E9A1-E053-4388-93DD-6F9165E8159F}"/>
    <dgm:cxn modelId="{C94B86AC-934F-4FA6-90B3-76D746C85D86}" srcId="{0014ADE1-661B-46FD-BBAE-34104739BF88}" destId="{1CE036F7-DBD1-455B-8B97-FC1511B5B3EE}" srcOrd="0" destOrd="0" parTransId="{57B34381-8CC7-4B76-A30A-09875AD72D1B}" sibTransId="{CFAD14D3-B6A8-4F39-9BED-47953BB6F9A7}"/>
    <dgm:cxn modelId="{BBBDBA8F-92D6-494E-A9FD-31D139825D72}" type="presOf" srcId="{3360BF14-0014-417E-B710-D32FCFA7F3FF}" destId="{51413EE2-2982-48EB-A1A4-5EE9A38FA470}" srcOrd="0" destOrd="0" presId="urn:microsoft.com/office/officeart/2005/8/layout/lProcess2"/>
    <dgm:cxn modelId="{DEDBF61A-3A2C-4D11-86FE-84943C128272}" srcId="{1E0ECE95-E400-4245-9216-7D8D8676D2BC}" destId="{ED70296B-18B4-4A63-B4E4-6C5D9A7C3FD6}" srcOrd="0" destOrd="0" parTransId="{BD1ED93E-5CDC-4249-933A-5BF9FC02B827}" sibTransId="{DCCD5201-CDE5-4486-AEE8-B85194F754E4}"/>
    <dgm:cxn modelId="{FBFC1C9F-5B00-4E9F-8971-FB23F44E7111}" type="presOf" srcId="{4746116D-E53A-4733-9615-E30CEBB1FED8}" destId="{1B21D803-DCA9-483D-B20C-2CC5DA3B9B8E}" srcOrd="0" destOrd="0" presId="urn:microsoft.com/office/officeart/2005/8/layout/lProcess2"/>
    <dgm:cxn modelId="{65F23088-310B-45AB-988F-75724BBFCFC1}" srcId="{D91A75DF-E78D-4E27-807E-36F4BBC3CD9E}" destId="{08204D06-24D9-43B0-85B1-EAD500662155}" srcOrd="0" destOrd="0" parTransId="{88F32CDD-9678-414E-98B2-9FEEF15A5D0C}" sibTransId="{34B54B18-12C4-468C-B8E0-3EA06F680058}"/>
    <dgm:cxn modelId="{746984DC-E486-441E-AE43-1F710D597D4F}" type="presOf" srcId="{87849142-AE5C-404F-87F3-8B3F91CB96B4}" destId="{5161BEAA-00DD-446B-8CF1-80EE73C0D665}" srcOrd="1" destOrd="0" presId="urn:microsoft.com/office/officeart/2005/8/layout/lProcess2"/>
    <dgm:cxn modelId="{CAFAB8D1-D807-4371-A9E9-B78FB5F16434}" type="presParOf" srcId="{B2511E0C-85AD-4C76-A9B4-180CAB78048E}" destId="{2B389054-0704-4840-91B5-F353A6A30FC4}" srcOrd="0" destOrd="0" presId="urn:microsoft.com/office/officeart/2005/8/layout/lProcess2"/>
    <dgm:cxn modelId="{DFCC8C4A-FF42-404D-8564-312F1E3B9296}" type="presParOf" srcId="{2B389054-0704-4840-91B5-F353A6A30FC4}" destId="{988A77AB-1999-4040-8FBE-5B4BEE7D589C}" srcOrd="0" destOrd="0" presId="urn:microsoft.com/office/officeart/2005/8/layout/lProcess2"/>
    <dgm:cxn modelId="{ABC93C35-91BE-4F54-A1BE-1B65D8149626}" type="presParOf" srcId="{2B389054-0704-4840-91B5-F353A6A30FC4}" destId="{781A3A1F-A1B1-4B0B-834A-5570B7678D2D}" srcOrd="1" destOrd="0" presId="urn:microsoft.com/office/officeart/2005/8/layout/lProcess2"/>
    <dgm:cxn modelId="{C03766E3-C349-48E4-91C8-385AED04CAC8}" type="presParOf" srcId="{2B389054-0704-4840-91B5-F353A6A30FC4}" destId="{3DD72A43-80EE-49ED-92E1-F9E81C558882}" srcOrd="2" destOrd="0" presId="urn:microsoft.com/office/officeart/2005/8/layout/lProcess2"/>
    <dgm:cxn modelId="{D4ED2E8B-1180-4890-83BD-BDDC8F242316}" type="presParOf" srcId="{3DD72A43-80EE-49ED-92E1-F9E81C558882}" destId="{F3983457-1AE3-4876-A754-05EE35A1A300}" srcOrd="0" destOrd="0" presId="urn:microsoft.com/office/officeart/2005/8/layout/lProcess2"/>
    <dgm:cxn modelId="{64D5128F-CB55-4B68-8F07-CA9B0B298303}" type="presParOf" srcId="{F3983457-1AE3-4876-A754-05EE35A1A300}" destId="{769C4FF8-8E95-4E11-906B-D193CD3EE9C5}" srcOrd="0" destOrd="0" presId="urn:microsoft.com/office/officeart/2005/8/layout/lProcess2"/>
    <dgm:cxn modelId="{837577CC-A8EA-4F66-8C29-FB38FF5236ED}" type="presParOf" srcId="{F3983457-1AE3-4876-A754-05EE35A1A300}" destId="{6AEA25BD-7706-4857-8042-58AC518BE605}" srcOrd="1" destOrd="0" presId="urn:microsoft.com/office/officeart/2005/8/layout/lProcess2"/>
    <dgm:cxn modelId="{FDA33502-03C5-4CDD-8551-4ECA679A3AF5}" type="presParOf" srcId="{F3983457-1AE3-4876-A754-05EE35A1A300}" destId="{AF7C1D46-4746-4DE3-B72C-B7E9ADB81295}" srcOrd="2" destOrd="0" presId="urn:microsoft.com/office/officeart/2005/8/layout/lProcess2"/>
    <dgm:cxn modelId="{0124F013-8846-44AE-B3DF-6EBE9536F956}" type="presParOf" srcId="{B2511E0C-85AD-4C76-A9B4-180CAB78048E}" destId="{94FA727F-59E9-434D-BD7D-5CBB865FE694}" srcOrd="1" destOrd="0" presId="urn:microsoft.com/office/officeart/2005/8/layout/lProcess2"/>
    <dgm:cxn modelId="{4566715B-EFEE-4F35-83A6-49EEE2AF96E7}" type="presParOf" srcId="{B2511E0C-85AD-4C76-A9B4-180CAB78048E}" destId="{9AE6FCFF-8A25-4910-A2E5-728394BC3752}" srcOrd="2" destOrd="0" presId="urn:microsoft.com/office/officeart/2005/8/layout/lProcess2"/>
    <dgm:cxn modelId="{6BC025D8-4B0F-4625-A639-6761D2F47A80}" type="presParOf" srcId="{9AE6FCFF-8A25-4910-A2E5-728394BC3752}" destId="{A6C6E902-3A79-4B96-9E15-507FDF98768B}" srcOrd="0" destOrd="0" presId="urn:microsoft.com/office/officeart/2005/8/layout/lProcess2"/>
    <dgm:cxn modelId="{DF21586D-ADAB-4009-BF7C-6962D1CE540C}" type="presParOf" srcId="{9AE6FCFF-8A25-4910-A2E5-728394BC3752}" destId="{5161BEAA-00DD-446B-8CF1-80EE73C0D665}" srcOrd="1" destOrd="0" presId="urn:microsoft.com/office/officeart/2005/8/layout/lProcess2"/>
    <dgm:cxn modelId="{00D2C358-7D83-4C47-8BA1-944D721C9292}" type="presParOf" srcId="{9AE6FCFF-8A25-4910-A2E5-728394BC3752}" destId="{2EB85E0A-6E1A-46E3-9A5C-A7B09E5EC21D}" srcOrd="2" destOrd="0" presId="urn:microsoft.com/office/officeart/2005/8/layout/lProcess2"/>
    <dgm:cxn modelId="{1B6EC2AB-942D-4518-BC8A-17A07570906D}" type="presParOf" srcId="{2EB85E0A-6E1A-46E3-9A5C-A7B09E5EC21D}" destId="{D4A547B5-578C-4508-9AC4-CCFF6CF24C20}" srcOrd="0" destOrd="0" presId="urn:microsoft.com/office/officeart/2005/8/layout/lProcess2"/>
    <dgm:cxn modelId="{2336FC81-926A-46AB-A36C-1C0EFC0E12E8}" type="presParOf" srcId="{D4A547B5-578C-4508-9AC4-CCFF6CF24C20}" destId="{44980B88-34CF-425B-B4DD-28501EC5D0AD}" srcOrd="0" destOrd="0" presId="urn:microsoft.com/office/officeart/2005/8/layout/lProcess2"/>
    <dgm:cxn modelId="{48643512-022F-44D1-AD1F-DB141F570442}" type="presParOf" srcId="{D4A547B5-578C-4508-9AC4-CCFF6CF24C20}" destId="{D7D0C95C-E40B-4F73-969B-6EB90A72D6C3}" srcOrd="1" destOrd="0" presId="urn:microsoft.com/office/officeart/2005/8/layout/lProcess2"/>
    <dgm:cxn modelId="{28AECE31-69D3-4259-BAF4-B60CC0EBD5B3}" type="presParOf" srcId="{D4A547B5-578C-4508-9AC4-CCFF6CF24C20}" destId="{1B21D803-DCA9-483D-B20C-2CC5DA3B9B8E}" srcOrd="2" destOrd="0" presId="urn:microsoft.com/office/officeart/2005/8/layout/lProcess2"/>
    <dgm:cxn modelId="{6B55FD0C-7A68-4B25-A13B-885A5CCA38B7}" type="presParOf" srcId="{B2511E0C-85AD-4C76-A9B4-180CAB78048E}" destId="{A4FB59B2-6B89-48BC-B6F9-298D24200D33}" srcOrd="3" destOrd="0" presId="urn:microsoft.com/office/officeart/2005/8/layout/lProcess2"/>
    <dgm:cxn modelId="{08F7807D-9043-4A81-B9E7-2D8DA0145E17}" type="presParOf" srcId="{B2511E0C-85AD-4C76-A9B4-180CAB78048E}" destId="{96FD97A6-E0F3-45B1-B584-4533BE8DEC92}" srcOrd="4" destOrd="0" presId="urn:microsoft.com/office/officeart/2005/8/layout/lProcess2"/>
    <dgm:cxn modelId="{87FE7CBF-8C27-4BF9-829B-009DED423461}" type="presParOf" srcId="{96FD97A6-E0F3-45B1-B584-4533BE8DEC92}" destId="{DCBEFE28-C53A-4C07-AD10-2F9394EA1626}" srcOrd="0" destOrd="0" presId="urn:microsoft.com/office/officeart/2005/8/layout/lProcess2"/>
    <dgm:cxn modelId="{F1018F3B-BFDE-4435-AF57-3EBE70440E2C}" type="presParOf" srcId="{96FD97A6-E0F3-45B1-B584-4533BE8DEC92}" destId="{08261FEB-8A3A-4065-A40F-04CF72E067A6}" srcOrd="1" destOrd="0" presId="urn:microsoft.com/office/officeart/2005/8/layout/lProcess2"/>
    <dgm:cxn modelId="{212EA2E3-C96C-4867-8AAA-E51ED25648F6}" type="presParOf" srcId="{96FD97A6-E0F3-45B1-B584-4533BE8DEC92}" destId="{E8FDCCFE-9797-488D-8808-2EA67999FEAD}" srcOrd="2" destOrd="0" presId="urn:microsoft.com/office/officeart/2005/8/layout/lProcess2"/>
    <dgm:cxn modelId="{205DE6F7-424C-4945-9E4C-1D0A7B876B70}" type="presParOf" srcId="{E8FDCCFE-9797-488D-8808-2EA67999FEAD}" destId="{D7754601-954B-4B31-BD5D-D2A9AC32171E}" srcOrd="0" destOrd="0" presId="urn:microsoft.com/office/officeart/2005/8/layout/lProcess2"/>
    <dgm:cxn modelId="{A3805AFE-81FC-481F-BA43-0E9517EB93D8}" type="presParOf" srcId="{D7754601-954B-4B31-BD5D-D2A9AC32171E}" destId="{99B42884-6FED-4B4C-BAB6-A4E0FC0C9776}" srcOrd="0" destOrd="0" presId="urn:microsoft.com/office/officeart/2005/8/layout/lProcess2"/>
    <dgm:cxn modelId="{4B525FAE-53D4-4DFF-9B43-66AD69D152B2}" type="presParOf" srcId="{D7754601-954B-4B31-BD5D-D2A9AC32171E}" destId="{07CE0514-B2EA-4F95-82FE-3677D0AE9DCD}" srcOrd="1" destOrd="0" presId="urn:microsoft.com/office/officeart/2005/8/layout/lProcess2"/>
    <dgm:cxn modelId="{CE45645C-DA2C-4B2D-BF3F-DB1E35FF3DAA}" type="presParOf" srcId="{D7754601-954B-4B31-BD5D-D2A9AC32171E}" destId="{A7F625B8-3F9C-4A36-ACEE-3AACAA965030}" srcOrd="2" destOrd="0" presId="urn:microsoft.com/office/officeart/2005/8/layout/lProcess2"/>
    <dgm:cxn modelId="{F49A7D69-1421-4712-BFB0-5AAD6330051D}" type="presParOf" srcId="{B2511E0C-85AD-4C76-A9B4-180CAB78048E}" destId="{96909256-DD44-4F8D-890C-6EBB2B44E1B8}" srcOrd="5" destOrd="0" presId="urn:microsoft.com/office/officeart/2005/8/layout/lProcess2"/>
    <dgm:cxn modelId="{52F76F03-3920-4577-B886-7CB2A4C4456D}" type="presParOf" srcId="{B2511E0C-85AD-4C76-A9B4-180CAB78048E}" destId="{C48642A7-74C7-4C59-81A2-2600113241C3}" srcOrd="6" destOrd="0" presId="urn:microsoft.com/office/officeart/2005/8/layout/lProcess2"/>
    <dgm:cxn modelId="{1E139942-5892-4DE3-B47A-1DBE9582AF4A}" type="presParOf" srcId="{C48642A7-74C7-4C59-81A2-2600113241C3}" destId="{F8C64E58-8E65-48A7-9221-ECD3DC2270C8}" srcOrd="0" destOrd="0" presId="urn:microsoft.com/office/officeart/2005/8/layout/lProcess2"/>
    <dgm:cxn modelId="{DE6A30BC-B53D-4609-B523-9EC3E9966A88}" type="presParOf" srcId="{C48642A7-74C7-4C59-81A2-2600113241C3}" destId="{7ADB64E7-414F-4CCE-85FB-4A9C7DEC4D99}" srcOrd="1" destOrd="0" presId="urn:microsoft.com/office/officeart/2005/8/layout/lProcess2"/>
    <dgm:cxn modelId="{3EF4C488-4305-4553-8CA4-428E3BE09917}" type="presParOf" srcId="{C48642A7-74C7-4C59-81A2-2600113241C3}" destId="{B1A9983D-2A9E-4BF2-822B-905A5AAD055E}" srcOrd="2" destOrd="0" presId="urn:microsoft.com/office/officeart/2005/8/layout/lProcess2"/>
    <dgm:cxn modelId="{7BD2D7EB-4F02-4EE1-8751-63EB83173467}" type="presParOf" srcId="{B1A9983D-2A9E-4BF2-822B-905A5AAD055E}" destId="{714C148B-5F71-4F10-ADF3-726E156A37CF}" srcOrd="0" destOrd="0" presId="urn:microsoft.com/office/officeart/2005/8/layout/lProcess2"/>
    <dgm:cxn modelId="{865E92B4-AC9A-487A-A397-AF36316C6556}" type="presParOf" srcId="{714C148B-5F71-4F10-ADF3-726E156A37CF}" destId="{8721CF2F-A9DE-41A8-B298-704A6B6CCA10}" srcOrd="0" destOrd="0" presId="urn:microsoft.com/office/officeart/2005/8/layout/lProcess2"/>
    <dgm:cxn modelId="{4F37F1F2-AAAA-4F9E-AA3F-73B2EA7799DC}" type="presParOf" srcId="{714C148B-5F71-4F10-ADF3-726E156A37CF}" destId="{04E8CCE2-886E-49F3-9ED8-C9621A52D29B}" srcOrd="1" destOrd="0" presId="urn:microsoft.com/office/officeart/2005/8/layout/lProcess2"/>
    <dgm:cxn modelId="{C4E73610-5706-42BB-AAF8-CC070FDA4EB2}" type="presParOf" srcId="{714C148B-5F71-4F10-ADF3-726E156A37CF}" destId="{51413EE2-2982-48EB-A1A4-5EE9A38FA470}" srcOrd="2" destOrd="0" presId="urn:microsoft.com/office/officeart/2005/8/layout/lProcess2"/>
    <dgm:cxn modelId="{1FE567DB-CF64-4574-953E-3EBA3ADDDA57}" type="presParOf" srcId="{714C148B-5F71-4F10-ADF3-726E156A37CF}" destId="{A58CE5FB-B402-4AD2-9216-0CCF9BB5FC89}" srcOrd="3" destOrd="0" presId="urn:microsoft.com/office/officeart/2005/8/layout/lProcess2"/>
    <dgm:cxn modelId="{B3148080-C16B-4281-B8B4-8CEEDBBC54D2}" type="presParOf" srcId="{714C148B-5F71-4F10-ADF3-726E156A37CF}" destId="{511967D2-6307-4D04-8102-B770FF89B4E0}" srcOrd="4" destOrd="0" presId="urn:microsoft.com/office/officeart/2005/8/layout/lProcess2"/>
    <dgm:cxn modelId="{A8B08D71-FB98-49E5-BFB1-78655B857A50}" type="presParOf" srcId="{B2511E0C-85AD-4C76-A9B4-180CAB78048E}" destId="{74DE0A05-60ED-417B-BA8B-2C66A36CA027}" srcOrd="7" destOrd="0" presId="urn:microsoft.com/office/officeart/2005/8/layout/lProcess2"/>
    <dgm:cxn modelId="{1E8CBBFA-D252-4BF9-8543-7AE2470CECC1}" type="presParOf" srcId="{B2511E0C-85AD-4C76-A9B4-180CAB78048E}" destId="{E5E421B5-A55C-4946-9187-3CD1F1D2DD80}" srcOrd="8" destOrd="0" presId="urn:microsoft.com/office/officeart/2005/8/layout/lProcess2"/>
    <dgm:cxn modelId="{0F49D0FC-CE9C-4202-B19B-2AD0AA029F37}" type="presParOf" srcId="{E5E421B5-A55C-4946-9187-3CD1F1D2DD80}" destId="{12B7BB4C-76F0-4DA3-83BD-361607B1D0BC}" srcOrd="0" destOrd="0" presId="urn:microsoft.com/office/officeart/2005/8/layout/lProcess2"/>
    <dgm:cxn modelId="{69622ADE-4F30-4093-BFFA-480926DB8C9E}" type="presParOf" srcId="{E5E421B5-A55C-4946-9187-3CD1F1D2DD80}" destId="{D520EA22-F04C-4FDE-AAB7-1A447D492D04}" srcOrd="1" destOrd="0" presId="urn:microsoft.com/office/officeart/2005/8/layout/lProcess2"/>
    <dgm:cxn modelId="{983AA5B8-CE7E-4B07-9B3D-79E0BCE45FB9}" type="presParOf" srcId="{E5E421B5-A55C-4946-9187-3CD1F1D2DD80}" destId="{28F36192-72D8-4623-8BE1-EB789C3E5B13}" srcOrd="2" destOrd="0" presId="urn:microsoft.com/office/officeart/2005/8/layout/lProcess2"/>
    <dgm:cxn modelId="{40B58D17-F5FC-4990-A969-C35F9E1CF441}" type="presParOf" srcId="{28F36192-72D8-4623-8BE1-EB789C3E5B13}" destId="{EA8056B1-1B74-4800-AC0D-FDB665C649D6}" srcOrd="0" destOrd="0" presId="urn:microsoft.com/office/officeart/2005/8/layout/lProcess2"/>
    <dgm:cxn modelId="{2E5AA6D6-FA22-4222-A2DF-BA969A81108D}" type="presParOf" srcId="{EA8056B1-1B74-4800-AC0D-FDB665C649D6}" destId="{C6518A55-2AC8-4592-AF3B-F6EB0A6018DB}" srcOrd="0" destOrd="0" presId="urn:microsoft.com/office/officeart/2005/8/layout/lProcess2"/>
    <dgm:cxn modelId="{965F437A-83E8-4555-82D5-D1B5231BE644}" type="presParOf" srcId="{B2511E0C-85AD-4C76-A9B4-180CAB78048E}" destId="{42F676AC-4FDB-42A2-91C7-44EE84E28CB0}" srcOrd="9" destOrd="0" presId="urn:microsoft.com/office/officeart/2005/8/layout/lProcess2"/>
    <dgm:cxn modelId="{FE7B5E5B-22F9-4EB1-9F7C-4D6ADA4C5B8D}" type="presParOf" srcId="{B2511E0C-85AD-4C76-A9B4-180CAB78048E}" destId="{0864D814-86C2-4936-AC5D-B49FD7800916}" srcOrd="10" destOrd="0" presId="urn:microsoft.com/office/officeart/2005/8/layout/lProcess2"/>
    <dgm:cxn modelId="{D140FE69-8C2A-4255-BC26-272876D30942}" type="presParOf" srcId="{0864D814-86C2-4936-AC5D-B49FD7800916}" destId="{95CC35E9-6264-46D9-9772-36D3E26E9B03}" srcOrd="0" destOrd="0" presId="urn:microsoft.com/office/officeart/2005/8/layout/lProcess2"/>
    <dgm:cxn modelId="{5D93CDBD-FA30-40BE-9706-FAF301F256DF}" type="presParOf" srcId="{0864D814-86C2-4936-AC5D-B49FD7800916}" destId="{32282132-8E59-4B0E-BE36-3797646F1411}" srcOrd="1" destOrd="0" presId="urn:microsoft.com/office/officeart/2005/8/layout/lProcess2"/>
    <dgm:cxn modelId="{C4B9312D-9985-4FD2-B129-1927F1487BFD}" type="presParOf" srcId="{0864D814-86C2-4936-AC5D-B49FD7800916}" destId="{84A981F9-F38F-479A-877B-75AFD778B604}" srcOrd="2" destOrd="0" presId="urn:microsoft.com/office/officeart/2005/8/layout/lProcess2"/>
    <dgm:cxn modelId="{86985C8A-A36E-427C-B519-4E0833C54AA1}" type="presParOf" srcId="{84A981F9-F38F-479A-877B-75AFD778B604}" destId="{3AE1503B-0552-4F61-8946-946A556C9751}" srcOrd="0" destOrd="0" presId="urn:microsoft.com/office/officeart/2005/8/layout/lProcess2"/>
    <dgm:cxn modelId="{227FA304-E635-44A0-9B75-5A35C3919E51}" type="presParOf" srcId="{3AE1503B-0552-4F61-8946-946A556C9751}" destId="{1EA24F8B-32FC-4FB1-B09B-1560C9C15FB1}" srcOrd="0" destOrd="0" presId="urn:microsoft.com/office/officeart/2005/8/layout/lProcess2"/>
    <dgm:cxn modelId="{4C57D54B-0D77-40B9-99B3-B97B9C049F01}" type="presParOf" srcId="{3AE1503B-0552-4F61-8946-946A556C9751}" destId="{D762AA2C-C9B6-40EC-BB67-B21E9E56275E}" srcOrd="1" destOrd="0" presId="urn:microsoft.com/office/officeart/2005/8/layout/lProcess2"/>
    <dgm:cxn modelId="{C73F6728-0BF3-4B2C-B62E-798A65FBCB4B}" type="presParOf" srcId="{3AE1503B-0552-4F61-8946-946A556C9751}" destId="{8E33018C-72A7-4402-80CF-49C45F828AE9}" srcOrd="2" destOrd="0" presId="urn:microsoft.com/office/officeart/2005/8/layout/lProcess2"/>
    <dgm:cxn modelId="{C4367A62-7AB6-49BE-8FBB-A8B82C733B14}" type="presParOf" srcId="{3AE1503B-0552-4F61-8946-946A556C9751}" destId="{89BEDF36-A0E5-4CC5-A8D9-49AC3AFBFEBF}" srcOrd="3" destOrd="0" presId="urn:microsoft.com/office/officeart/2005/8/layout/lProcess2"/>
    <dgm:cxn modelId="{F39BC2B3-D491-4B25-B38D-B28C6EDD770A}" type="presParOf" srcId="{3AE1503B-0552-4F61-8946-946A556C9751}" destId="{65B4DFD4-BD66-4A35-B41D-E850ED600BEF}"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8BE41A-D975-48EF-86BE-9F9D7328A1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029"/>
        </a:p>
      </dgm:t>
    </dgm:pt>
    <dgm:pt modelId="{F5348DF7-A00E-4575-BB08-B9D4C3B8543A}">
      <dgm:prSet phldrT="[Text]"/>
      <dgm:spPr/>
      <dgm:t>
        <a:bodyPr/>
        <a:lstStyle/>
        <a:p>
          <a:r>
            <a:rPr lang="en-029" dirty="0" smtClean="0"/>
            <a:t>Workplace</a:t>
          </a:r>
          <a:endParaRPr lang="en-029" dirty="0"/>
        </a:p>
      </dgm:t>
    </dgm:pt>
    <dgm:pt modelId="{53964768-1156-4F64-8D29-8A293F657A72}" type="parTrans" cxnId="{2473C4A1-74B6-40F0-9E7A-B75E3E701C1E}">
      <dgm:prSet/>
      <dgm:spPr/>
      <dgm:t>
        <a:bodyPr/>
        <a:lstStyle/>
        <a:p>
          <a:endParaRPr lang="en-029"/>
        </a:p>
      </dgm:t>
    </dgm:pt>
    <dgm:pt modelId="{340AA510-143D-4635-9B9E-4F7478A989B9}" type="sibTrans" cxnId="{2473C4A1-74B6-40F0-9E7A-B75E3E701C1E}">
      <dgm:prSet/>
      <dgm:spPr/>
      <dgm:t>
        <a:bodyPr/>
        <a:lstStyle/>
        <a:p>
          <a:endParaRPr lang="en-029"/>
        </a:p>
      </dgm:t>
    </dgm:pt>
    <dgm:pt modelId="{C5A89F88-2E6C-43E0-92DB-361320A760D8}">
      <dgm:prSet phldrT="[Text]"/>
      <dgm:spPr/>
      <dgm:t>
        <a:bodyPr/>
        <a:lstStyle/>
        <a:p>
          <a:r>
            <a:rPr lang="en-029" dirty="0" smtClean="0"/>
            <a:t>Wade v </a:t>
          </a:r>
          <a:r>
            <a:rPr lang="en-029" dirty="0" err="1" smtClean="0"/>
            <a:t>Roches</a:t>
          </a:r>
          <a:endParaRPr lang="en-029" dirty="0"/>
        </a:p>
      </dgm:t>
    </dgm:pt>
    <dgm:pt modelId="{9F858B99-A207-4BB9-B2DD-7BE70C6122A7}" type="parTrans" cxnId="{FC7D25ED-729F-44CB-8DB2-EEB5B3B2003F}">
      <dgm:prSet/>
      <dgm:spPr/>
      <dgm:t>
        <a:bodyPr/>
        <a:lstStyle/>
        <a:p>
          <a:endParaRPr lang="en-029"/>
        </a:p>
      </dgm:t>
    </dgm:pt>
    <dgm:pt modelId="{91A1A2EC-C49E-4D58-92F7-8B7E16B99022}" type="sibTrans" cxnId="{FC7D25ED-729F-44CB-8DB2-EEB5B3B2003F}">
      <dgm:prSet/>
      <dgm:spPr/>
      <dgm:t>
        <a:bodyPr/>
        <a:lstStyle/>
        <a:p>
          <a:endParaRPr lang="en-029"/>
        </a:p>
      </dgm:t>
    </dgm:pt>
    <dgm:pt modelId="{13A2A46E-19BA-4566-8A1F-FAC3B65556DF}">
      <dgm:prSet phldrT="[Text]"/>
      <dgm:spPr/>
      <dgm:t>
        <a:bodyPr/>
        <a:lstStyle/>
        <a:p>
          <a:r>
            <a:rPr lang="en-JM" dirty="0" smtClean="0"/>
            <a:t>BIGWU v ACCSYS</a:t>
          </a:r>
          <a:endParaRPr lang="en-029" dirty="0"/>
        </a:p>
      </dgm:t>
    </dgm:pt>
    <dgm:pt modelId="{729CB4F6-8A38-4F18-AF8C-08CCA575C83F}" type="parTrans" cxnId="{3A074749-7A1F-4F95-8F2D-8CA19F2D3090}">
      <dgm:prSet/>
      <dgm:spPr/>
      <dgm:t>
        <a:bodyPr/>
        <a:lstStyle/>
        <a:p>
          <a:endParaRPr lang="en-029"/>
        </a:p>
      </dgm:t>
    </dgm:pt>
    <dgm:pt modelId="{217871FB-3C85-455E-A596-D0492FAA5CD8}" type="sibTrans" cxnId="{3A074749-7A1F-4F95-8F2D-8CA19F2D3090}">
      <dgm:prSet/>
      <dgm:spPr/>
      <dgm:t>
        <a:bodyPr/>
        <a:lstStyle/>
        <a:p>
          <a:endParaRPr lang="en-029"/>
        </a:p>
      </dgm:t>
    </dgm:pt>
    <dgm:pt modelId="{1739DDC4-6D0E-4768-B8D9-B02F8A37CABC}">
      <dgm:prSet phldrT="[Text]"/>
      <dgm:spPr/>
      <dgm:t>
        <a:bodyPr/>
        <a:lstStyle/>
        <a:p>
          <a:r>
            <a:rPr lang="en-029" dirty="0" smtClean="0"/>
            <a:t>Family</a:t>
          </a:r>
          <a:endParaRPr lang="en-029" dirty="0"/>
        </a:p>
      </dgm:t>
    </dgm:pt>
    <dgm:pt modelId="{9CE56B04-36B2-462E-9D05-A5AF45A8748E}" type="parTrans" cxnId="{CE9C29F1-34F9-4F79-8A3E-EF78040290EE}">
      <dgm:prSet/>
      <dgm:spPr/>
      <dgm:t>
        <a:bodyPr/>
        <a:lstStyle/>
        <a:p>
          <a:endParaRPr lang="en-029"/>
        </a:p>
      </dgm:t>
    </dgm:pt>
    <dgm:pt modelId="{F28C5D96-D42B-450D-90F9-358487402889}" type="sibTrans" cxnId="{CE9C29F1-34F9-4F79-8A3E-EF78040290EE}">
      <dgm:prSet/>
      <dgm:spPr/>
      <dgm:t>
        <a:bodyPr/>
        <a:lstStyle/>
        <a:p>
          <a:endParaRPr lang="en-029"/>
        </a:p>
      </dgm:t>
    </dgm:pt>
    <dgm:pt modelId="{95D5C142-F930-4F98-89CE-D484FF806C30}">
      <dgm:prSet phldrT="[Text]"/>
      <dgm:spPr/>
      <dgm:t>
        <a:bodyPr/>
        <a:lstStyle/>
        <a:p>
          <a:r>
            <a:rPr lang="en-029" dirty="0" smtClean="0"/>
            <a:t>Francois v AG</a:t>
          </a:r>
          <a:endParaRPr lang="en-029" dirty="0"/>
        </a:p>
      </dgm:t>
    </dgm:pt>
    <dgm:pt modelId="{49F9B60B-D52E-40BF-B40F-5E87485A1C71}" type="parTrans" cxnId="{4DA7BE4B-8524-45A0-AA86-1E1BED14BD2C}">
      <dgm:prSet/>
      <dgm:spPr/>
      <dgm:t>
        <a:bodyPr/>
        <a:lstStyle/>
        <a:p>
          <a:endParaRPr lang="en-029"/>
        </a:p>
      </dgm:t>
    </dgm:pt>
    <dgm:pt modelId="{C44DC846-3387-4AB2-9406-2D1EEAC77F48}" type="sibTrans" cxnId="{4DA7BE4B-8524-45A0-AA86-1E1BED14BD2C}">
      <dgm:prSet/>
      <dgm:spPr/>
      <dgm:t>
        <a:bodyPr/>
        <a:lstStyle/>
        <a:p>
          <a:endParaRPr lang="en-029"/>
        </a:p>
      </dgm:t>
    </dgm:pt>
    <dgm:pt modelId="{E31ACBDA-B2CC-4CF9-ADD9-46CFAB0EBBC6}">
      <dgm:prSet phldrT="[Text]"/>
      <dgm:spPr/>
      <dgm:t>
        <a:bodyPr/>
        <a:lstStyle/>
        <a:p>
          <a:r>
            <a:rPr lang="en-029" dirty="0" err="1" smtClean="0"/>
            <a:t>Stonich</a:t>
          </a:r>
          <a:r>
            <a:rPr lang="en-029" dirty="0" smtClean="0"/>
            <a:t> v </a:t>
          </a:r>
          <a:r>
            <a:rPr lang="en-029" dirty="0" err="1" smtClean="0"/>
            <a:t>Stonich</a:t>
          </a:r>
          <a:endParaRPr lang="en-029" dirty="0"/>
        </a:p>
      </dgm:t>
    </dgm:pt>
    <dgm:pt modelId="{0CE81EC0-FE96-40B4-B82D-09199740E3A4}" type="parTrans" cxnId="{84ECDD40-0CC2-433E-93D0-E20BB960B2F7}">
      <dgm:prSet/>
      <dgm:spPr/>
      <dgm:t>
        <a:bodyPr/>
        <a:lstStyle/>
        <a:p>
          <a:endParaRPr lang="en-029"/>
        </a:p>
      </dgm:t>
    </dgm:pt>
    <dgm:pt modelId="{2F9DD54A-3CB0-4C1F-B23A-D6F2A5811AF4}" type="sibTrans" cxnId="{84ECDD40-0CC2-433E-93D0-E20BB960B2F7}">
      <dgm:prSet/>
      <dgm:spPr/>
      <dgm:t>
        <a:bodyPr/>
        <a:lstStyle/>
        <a:p>
          <a:endParaRPr lang="en-029"/>
        </a:p>
      </dgm:t>
    </dgm:pt>
    <dgm:pt modelId="{1F162B0C-D986-4F85-98E2-1E091E21BF87}">
      <dgm:prSet phldrT="[Text]"/>
      <dgm:spPr/>
      <dgm:t>
        <a:bodyPr/>
        <a:lstStyle/>
        <a:p>
          <a:r>
            <a:rPr lang="en-029" dirty="0" err="1" smtClean="0"/>
            <a:t>Gooderidge</a:t>
          </a:r>
          <a:r>
            <a:rPr lang="en-029" dirty="0" smtClean="0"/>
            <a:t> v AG</a:t>
          </a:r>
          <a:endParaRPr lang="en-029" dirty="0"/>
        </a:p>
      </dgm:t>
    </dgm:pt>
    <dgm:pt modelId="{9E26F72A-18C6-4633-9BD1-5531A30CD8B0}" type="parTrans" cxnId="{BBED2A1D-F1B4-4A72-9A8F-FF73EB2A425D}">
      <dgm:prSet/>
      <dgm:spPr/>
    </dgm:pt>
    <dgm:pt modelId="{F7F9FD3D-455E-45C5-845B-7C97C28793F7}" type="sibTrans" cxnId="{BBED2A1D-F1B4-4A72-9A8F-FF73EB2A425D}">
      <dgm:prSet/>
      <dgm:spPr/>
    </dgm:pt>
    <dgm:pt modelId="{EE067AF3-DB10-4A62-9542-2ED0C17B2199}">
      <dgm:prSet phldrT="[Text]"/>
      <dgm:spPr/>
      <dgm:t>
        <a:bodyPr/>
        <a:lstStyle/>
        <a:p>
          <a:r>
            <a:rPr lang="en-029" dirty="0" smtClean="0"/>
            <a:t>R v Paddy</a:t>
          </a:r>
          <a:endParaRPr lang="en-029" dirty="0"/>
        </a:p>
      </dgm:t>
    </dgm:pt>
    <dgm:pt modelId="{ADD70B83-CEDD-4A06-BEDF-A666AABC2822}" type="parTrans" cxnId="{59774C86-7C2B-49FD-8ED2-7BE0714A7084}">
      <dgm:prSet/>
      <dgm:spPr/>
    </dgm:pt>
    <dgm:pt modelId="{1AD757B1-1399-4034-A5B3-4874FC862EC6}" type="sibTrans" cxnId="{59774C86-7C2B-49FD-8ED2-7BE0714A7084}">
      <dgm:prSet/>
      <dgm:spPr/>
    </dgm:pt>
    <dgm:pt modelId="{7AF859E6-F706-418B-B6C3-9FB8092ADFD8}" type="pres">
      <dgm:prSet presAssocID="{F68BE41A-D975-48EF-86BE-9F9D7328A1E6}" presName="theList" presStyleCnt="0">
        <dgm:presLayoutVars>
          <dgm:dir/>
          <dgm:animLvl val="lvl"/>
          <dgm:resizeHandles val="exact"/>
        </dgm:presLayoutVars>
      </dgm:prSet>
      <dgm:spPr/>
      <dgm:t>
        <a:bodyPr/>
        <a:lstStyle/>
        <a:p>
          <a:endParaRPr lang="en-029"/>
        </a:p>
      </dgm:t>
    </dgm:pt>
    <dgm:pt modelId="{D44F219D-0110-4574-84F5-0F3A598C5621}" type="pres">
      <dgm:prSet presAssocID="{F5348DF7-A00E-4575-BB08-B9D4C3B8543A}" presName="compNode" presStyleCnt="0"/>
      <dgm:spPr/>
    </dgm:pt>
    <dgm:pt modelId="{B148C5C8-4788-4AAD-8D95-692F84E64DB1}" type="pres">
      <dgm:prSet presAssocID="{F5348DF7-A00E-4575-BB08-B9D4C3B8543A}" presName="aNode" presStyleLbl="bgShp" presStyleIdx="0" presStyleCnt="2"/>
      <dgm:spPr/>
      <dgm:t>
        <a:bodyPr/>
        <a:lstStyle/>
        <a:p>
          <a:endParaRPr lang="en-029"/>
        </a:p>
      </dgm:t>
    </dgm:pt>
    <dgm:pt modelId="{B1617B4C-A25E-4F9D-8FC2-E0EC173C82AA}" type="pres">
      <dgm:prSet presAssocID="{F5348DF7-A00E-4575-BB08-B9D4C3B8543A}" presName="textNode" presStyleLbl="bgShp" presStyleIdx="0" presStyleCnt="2"/>
      <dgm:spPr/>
      <dgm:t>
        <a:bodyPr/>
        <a:lstStyle/>
        <a:p>
          <a:endParaRPr lang="en-029"/>
        </a:p>
      </dgm:t>
    </dgm:pt>
    <dgm:pt modelId="{9B685127-4C07-456C-B2DE-56646B635772}" type="pres">
      <dgm:prSet presAssocID="{F5348DF7-A00E-4575-BB08-B9D4C3B8543A}" presName="compChildNode" presStyleCnt="0"/>
      <dgm:spPr/>
    </dgm:pt>
    <dgm:pt modelId="{AB400872-9E7F-43D3-9E3D-08AC7385DC6F}" type="pres">
      <dgm:prSet presAssocID="{F5348DF7-A00E-4575-BB08-B9D4C3B8543A}" presName="theInnerList" presStyleCnt="0"/>
      <dgm:spPr/>
    </dgm:pt>
    <dgm:pt modelId="{C85560D8-B403-4BAF-A998-F26EBF6BEE6A}" type="pres">
      <dgm:prSet presAssocID="{C5A89F88-2E6C-43E0-92DB-361320A760D8}" presName="childNode" presStyleLbl="node1" presStyleIdx="0" presStyleCnt="6">
        <dgm:presLayoutVars>
          <dgm:bulletEnabled val="1"/>
        </dgm:presLayoutVars>
      </dgm:prSet>
      <dgm:spPr/>
      <dgm:t>
        <a:bodyPr/>
        <a:lstStyle/>
        <a:p>
          <a:endParaRPr lang="en-029"/>
        </a:p>
      </dgm:t>
    </dgm:pt>
    <dgm:pt modelId="{AAA5CD32-4028-4CB4-89B4-42B21D921EEC}" type="pres">
      <dgm:prSet presAssocID="{C5A89F88-2E6C-43E0-92DB-361320A760D8}" presName="aSpace2" presStyleCnt="0"/>
      <dgm:spPr/>
    </dgm:pt>
    <dgm:pt modelId="{90122C8F-CC6C-4933-8020-17ADC2644419}" type="pres">
      <dgm:prSet presAssocID="{13A2A46E-19BA-4566-8A1F-FAC3B65556DF}" presName="childNode" presStyleLbl="node1" presStyleIdx="1" presStyleCnt="6">
        <dgm:presLayoutVars>
          <dgm:bulletEnabled val="1"/>
        </dgm:presLayoutVars>
      </dgm:prSet>
      <dgm:spPr/>
      <dgm:t>
        <a:bodyPr/>
        <a:lstStyle/>
        <a:p>
          <a:endParaRPr lang="en-029"/>
        </a:p>
      </dgm:t>
    </dgm:pt>
    <dgm:pt modelId="{03A62B2B-056C-47AA-871A-885C5952483E}" type="pres">
      <dgm:prSet presAssocID="{F5348DF7-A00E-4575-BB08-B9D4C3B8543A}" presName="aSpace" presStyleCnt="0"/>
      <dgm:spPr/>
    </dgm:pt>
    <dgm:pt modelId="{3E3BF7F4-1D88-4C2E-8F98-00D2EB40AEC5}" type="pres">
      <dgm:prSet presAssocID="{1739DDC4-6D0E-4768-B8D9-B02F8A37CABC}" presName="compNode" presStyleCnt="0"/>
      <dgm:spPr/>
    </dgm:pt>
    <dgm:pt modelId="{3E374222-408E-459C-BEB9-A20A0C1CEFDE}" type="pres">
      <dgm:prSet presAssocID="{1739DDC4-6D0E-4768-B8D9-B02F8A37CABC}" presName="aNode" presStyleLbl="bgShp" presStyleIdx="1" presStyleCnt="2"/>
      <dgm:spPr/>
      <dgm:t>
        <a:bodyPr/>
        <a:lstStyle/>
        <a:p>
          <a:endParaRPr lang="en-029"/>
        </a:p>
      </dgm:t>
    </dgm:pt>
    <dgm:pt modelId="{5DBFB0C5-858E-481C-95E6-075712005F82}" type="pres">
      <dgm:prSet presAssocID="{1739DDC4-6D0E-4768-B8D9-B02F8A37CABC}" presName="textNode" presStyleLbl="bgShp" presStyleIdx="1" presStyleCnt="2"/>
      <dgm:spPr/>
      <dgm:t>
        <a:bodyPr/>
        <a:lstStyle/>
        <a:p>
          <a:endParaRPr lang="en-029"/>
        </a:p>
      </dgm:t>
    </dgm:pt>
    <dgm:pt modelId="{9C3300DD-8C08-4C61-A2F1-EFF5EB2EEDFE}" type="pres">
      <dgm:prSet presAssocID="{1739DDC4-6D0E-4768-B8D9-B02F8A37CABC}" presName="compChildNode" presStyleCnt="0"/>
      <dgm:spPr/>
    </dgm:pt>
    <dgm:pt modelId="{4D061F45-CDC4-462F-9D27-BF2B1CCFC999}" type="pres">
      <dgm:prSet presAssocID="{1739DDC4-6D0E-4768-B8D9-B02F8A37CABC}" presName="theInnerList" presStyleCnt="0"/>
      <dgm:spPr/>
    </dgm:pt>
    <dgm:pt modelId="{5244A97E-0F63-425A-AD21-9498AF7FE6A1}" type="pres">
      <dgm:prSet presAssocID="{95D5C142-F930-4F98-89CE-D484FF806C30}" presName="childNode" presStyleLbl="node1" presStyleIdx="2" presStyleCnt="6">
        <dgm:presLayoutVars>
          <dgm:bulletEnabled val="1"/>
        </dgm:presLayoutVars>
      </dgm:prSet>
      <dgm:spPr/>
      <dgm:t>
        <a:bodyPr/>
        <a:lstStyle/>
        <a:p>
          <a:endParaRPr lang="en-029"/>
        </a:p>
      </dgm:t>
    </dgm:pt>
    <dgm:pt modelId="{6EF82405-8DD0-4DEF-BEEF-130B55627AA9}" type="pres">
      <dgm:prSet presAssocID="{95D5C142-F930-4F98-89CE-D484FF806C30}" presName="aSpace2" presStyleCnt="0"/>
      <dgm:spPr/>
    </dgm:pt>
    <dgm:pt modelId="{D17D1675-61F1-4100-8D94-7512B2412063}" type="pres">
      <dgm:prSet presAssocID="{E31ACBDA-B2CC-4CF9-ADD9-46CFAB0EBBC6}" presName="childNode" presStyleLbl="node1" presStyleIdx="3" presStyleCnt="6">
        <dgm:presLayoutVars>
          <dgm:bulletEnabled val="1"/>
        </dgm:presLayoutVars>
      </dgm:prSet>
      <dgm:spPr/>
      <dgm:t>
        <a:bodyPr/>
        <a:lstStyle/>
        <a:p>
          <a:endParaRPr lang="en-029"/>
        </a:p>
      </dgm:t>
    </dgm:pt>
    <dgm:pt modelId="{1EA3D3A5-DCAC-4998-91F8-90EF720BDC8C}" type="pres">
      <dgm:prSet presAssocID="{E31ACBDA-B2CC-4CF9-ADD9-46CFAB0EBBC6}" presName="aSpace2" presStyleCnt="0"/>
      <dgm:spPr/>
    </dgm:pt>
    <dgm:pt modelId="{B38D8BA7-AC4E-401A-A5ED-D103621A4196}" type="pres">
      <dgm:prSet presAssocID="{1F162B0C-D986-4F85-98E2-1E091E21BF87}" presName="childNode" presStyleLbl="node1" presStyleIdx="4" presStyleCnt="6">
        <dgm:presLayoutVars>
          <dgm:bulletEnabled val="1"/>
        </dgm:presLayoutVars>
      </dgm:prSet>
      <dgm:spPr/>
      <dgm:t>
        <a:bodyPr/>
        <a:lstStyle/>
        <a:p>
          <a:endParaRPr lang="en-029"/>
        </a:p>
      </dgm:t>
    </dgm:pt>
    <dgm:pt modelId="{771A0078-6BF5-42E0-BBD0-7C02CD93EE94}" type="pres">
      <dgm:prSet presAssocID="{1F162B0C-D986-4F85-98E2-1E091E21BF87}" presName="aSpace2" presStyleCnt="0"/>
      <dgm:spPr/>
    </dgm:pt>
    <dgm:pt modelId="{6BCD2846-099A-4118-B273-29817F844FC4}" type="pres">
      <dgm:prSet presAssocID="{EE067AF3-DB10-4A62-9542-2ED0C17B2199}" presName="childNode" presStyleLbl="node1" presStyleIdx="5" presStyleCnt="6">
        <dgm:presLayoutVars>
          <dgm:bulletEnabled val="1"/>
        </dgm:presLayoutVars>
      </dgm:prSet>
      <dgm:spPr/>
      <dgm:t>
        <a:bodyPr/>
        <a:lstStyle/>
        <a:p>
          <a:endParaRPr lang="en-029"/>
        </a:p>
      </dgm:t>
    </dgm:pt>
  </dgm:ptLst>
  <dgm:cxnLst>
    <dgm:cxn modelId="{6E0B0CAD-FA23-421E-9A37-FB2F2D88E1D5}" type="presOf" srcId="{C5A89F88-2E6C-43E0-92DB-361320A760D8}" destId="{C85560D8-B403-4BAF-A998-F26EBF6BEE6A}" srcOrd="0" destOrd="0" presId="urn:microsoft.com/office/officeart/2005/8/layout/lProcess2"/>
    <dgm:cxn modelId="{59774C86-7C2B-49FD-8ED2-7BE0714A7084}" srcId="{1739DDC4-6D0E-4768-B8D9-B02F8A37CABC}" destId="{EE067AF3-DB10-4A62-9542-2ED0C17B2199}" srcOrd="3" destOrd="0" parTransId="{ADD70B83-CEDD-4A06-BEDF-A666AABC2822}" sibTransId="{1AD757B1-1399-4034-A5B3-4874FC862EC6}"/>
    <dgm:cxn modelId="{4DA7BE4B-8524-45A0-AA86-1E1BED14BD2C}" srcId="{1739DDC4-6D0E-4768-B8D9-B02F8A37CABC}" destId="{95D5C142-F930-4F98-89CE-D484FF806C30}" srcOrd="0" destOrd="0" parTransId="{49F9B60B-D52E-40BF-B40F-5E87485A1C71}" sibTransId="{C44DC846-3387-4AB2-9406-2D1EEAC77F48}"/>
    <dgm:cxn modelId="{E2139A99-4FE3-4B4E-BC8F-BFFA0DAF6CF7}" type="presOf" srcId="{1739DDC4-6D0E-4768-B8D9-B02F8A37CABC}" destId="{5DBFB0C5-858E-481C-95E6-075712005F82}" srcOrd="1" destOrd="0" presId="urn:microsoft.com/office/officeart/2005/8/layout/lProcess2"/>
    <dgm:cxn modelId="{476EE172-8DDC-4B74-857C-EF7B8E98117E}" type="presOf" srcId="{1F162B0C-D986-4F85-98E2-1E091E21BF87}" destId="{B38D8BA7-AC4E-401A-A5ED-D103621A4196}" srcOrd="0" destOrd="0" presId="urn:microsoft.com/office/officeart/2005/8/layout/lProcess2"/>
    <dgm:cxn modelId="{3A074749-7A1F-4F95-8F2D-8CA19F2D3090}" srcId="{F5348DF7-A00E-4575-BB08-B9D4C3B8543A}" destId="{13A2A46E-19BA-4566-8A1F-FAC3B65556DF}" srcOrd="1" destOrd="0" parTransId="{729CB4F6-8A38-4F18-AF8C-08CCA575C83F}" sibTransId="{217871FB-3C85-455E-A596-D0492FAA5CD8}"/>
    <dgm:cxn modelId="{9AAA6758-AE17-44CF-887E-75508D08A1AE}" type="presOf" srcId="{F5348DF7-A00E-4575-BB08-B9D4C3B8543A}" destId="{B1617B4C-A25E-4F9D-8FC2-E0EC173C82AA}" srcOrd="1" destOrd="0" presId="urn:microsoft.com/office/officeart/2005/8/layout/lProcess2"/>
    <dgm:cxn modelId="{1C2E1B46-B3EB-44F7-82F0-707F5626D024}" type="presOf" srcId="{EE067AF3-DB10-4A62-9542-2ED0C17B2199}" destId="{6BCD2846-099A-4118-B273-29817F844FC4}" srcOrd="0" destOrd="0" presId="urn:microsoft.com/office/officeart/2005/8/layout/lProcess2"/>
    <dgm:cxn modelId="{E2FEE975-4686-4C46-871C-298B3BE6D801}" type="presOf" srcId="{13A2A46E-19BA-4566-8A1F-FAC3B65556DF}" destId="{90122C8F-CC6C-4933-8020-17ADC2644419}" srcOrd="0" destOrd="0" presId="urn:microsoft.com/office/officeart/2005/8/layout/lProcess2"/>
    <dgm:cxn modelId="{FC7D25ED-729F-44CB-8DB2-EEB5B3B2003F}" srcId="{F5348DF7-A00E-4575-BB08-B9D4C3B8543A}" destId="{C5A89F88-2E6C-43E0-92DB-361320A760D8}" srcOrd="0" destOrd="0" parTransId="{9F858B99-A207-4BB9-B2DD-7BE70C6122A7}" sibTransId="{91A1A2EC-C49E-4D58-92F7-8B7E16B99022}"/>
    <dgm:cxn modelId="{19255D04-8751-4716-8684-47E41C1026F2}" type="presOf" srcId="{F68BE41A-D975-48EF-86BE-9F9D7328A1E6}" destId="{7AF859E6-F706-418B-B6C3-9FB8092ADFD8}" srcOrd="0" destOrd="0" presId="urn:microsoft.com/office/officeart/2005/8/layout/lProcess2"/>
    <dgm:cxn modelId="{7D5229DB-2855-4EA9-8FA4-D96FD759C4E2}" type="presOf" srcId="{F5348DF7-A00E-4575-BB08-B9D4C3B8543A}" destId="{B148C5C8-4788-4AAD-8D95-692F84E64DB1}" srcOrd="0" destOrd="0" presId="urn:microsoft.com/office/officeart/2005/8/layout/lProcess2"/>
    <dgm:cxn modelId="{84ECDD40-0CC2-433E-93D0-E20BB960B2F7}" srcId="{1739DDC4-6D0E-4768-B8D9-B02F8A37CABC}" destId="{E31ACBDA-B2CC-4CF9-ADD9-46CFAB0EBBC6}" srcOrd="1" destOrd="0" parTransId="{0CE81EC0-FE96-40B4-B82D-09199740E3A4}" sibTransId="{2F9DD54A-3CB0-4C1F-B23A-D6F2A5811AF4}"/>
    <dgm:cxn modelId="{2473C4A1-74B6-40F0-9E7A-B75E3E701C1E}" srcId="{F68BE41A-D975-48EF-86BE-9F9D7328A1E6}" destId="{F5348DF7-A00E-4575-BB08-B9D4C3B8543A}" srcOrd="0" destOrd="0" parTransId="{53964768-1156-4F64-8D29-8A293F657A72}" sibTransId="{340AA510-143D-4635-9B9E-4F7478A989B9}"/>
    <dgm:cxn modelId="{E3200BF1-1602-4D19-BE99-B57C1A092513}" type="presOf" srcId="{1739DDC4-6D0E-4768-B8D9-B02F8A37CABC}" destId="{3E374222-408E-459C-BEB9-A20A0C1CEFDE}" srcOrd="0" destOrd="0" presId="urn:microsoft.com/office/officeart/2005/8/layout/lProcess2"/>
    <dgm:cxn modelId="{CE9C29F1-34F9-4F79-8A3E-EF78040290EE}" srcId="{F68BE41A-D975-48EF-86BE-9F9D7328A1E6}" destId="{1739DDC4-6D0E-4768-B8D9-B02F8A37CABC}" srcOrd="1" destOrd="0" parTransId="{9CE56B04-36B2-462E-9D05-A5AF45A8748E}" sibTransId="{F28C5D96-D42B-450D-90F9-358487402889}"/>
    <dgm:cxn modelId="{669D93DE-71BB-4CBA-B58B-2B5F0631B026}" type="presOf" srcId="{95D5C142-F930-4F98-89CE-D484FF806C30}" destId="{5244A97E-0F63-425A-AD21-9498AF7FE6A1}" srcOrd="0" destOrd="0" presId="urn:microsoft.com/office/officeart/2005/8/layout/lProcess2"/>
    <dgm:cxn modelId="{BBED2A1D-F1B4-4A72-9A8F-FF73EB2A425D}" srcId="{1739DDC4-6D0E-4768-B8D9-B02F8A37CABC}" destId="{1F162B0C-D986-4F85-98E2-1E091E21BF87}" srcOrd="2" destOrd="0" parTransId="{9E26F72A-18C6-4633-9BD1-5531A30CD8B0}" sibTransId="{F7F9FD3D-455E-45C5-845B-7C97C28793F7}"/>
    <dgm:cxn modelId="{B05B112D-C996-405C-A23C-1271DD3AFA66}" type="presOf" srcId="{E31ACBDA-B2CC-4CF9-ADD9-46CFAB0EBBC6}" destId="{D17D1675-61F1-4100-8D94-7512B2412063}" srcOrd="0" destOrd="0" presId="urn:microsoft.com/office/officeart/2005/8/layout/lProcess2"/>
    <dgm:cxn modelId="{597AD2C9-774D-47E3-A75E-23F669055982}" type="presParOf" srcId="{7AF859E6-F706-418B-B6C3-9FB8092ADFD8}" destId="{D44F219D-0110-4574-84F5-0F3A598C5621}" srcOrd="0" destOrd="0" presId="urn:microsoft.com/office/officeart/2005/8/layout/lProcess2"/>
    <dgm:cxn modelId="{64BA697C-D2EE-4FF2-9953-8F5743FA5978}" type="presParOf" srcId="{D44F219D-0110-4574-84F5-0F3A598C5621}" destId="{B148C5C8-4788-4AAD-8D95-692F84E64DB1}" srcOrd="0" destOrd="0" presId="urn:microsoft.com/office/officeart/2005/8/layout/lProcess2"/>
    <dgm:cxn modelId="{DFEEB35F-450F-4EBE-B639-53C8AC84856D}" type="presParOf" srcId="{D44F219D-0110-4574-84F5-0F3A598C5621}" destId="{B1617B4C-A25E-4F9D-8FC2-E0EC173C82AA}" srcOrd="1" destOrd="0" presId="urn:microsoft.com/office/officeart/2005/8/layout/lProcess2"/>
    <dgm:cxn modelId="{9C7D596A-05CE-4B9C-AE3B-467D15852C00}" type="presParOf" srcId="{D44F219D-0110-4574-84F5-0F3A598C5621}" destId="{9B685127-4C07-456C-B2DE-56646B635772}" srcOrd="2" destOrd="0" presId="urn:microsoft.com/office/officeart/2005/8/layout/lProcess2"/>
    <dgm:cxn modelId="{D909CD8D-50B7-448E-84C3-0B7512E53704}" type="presParOf" srcId="{9B685127-4C07-456C-B2DE-56646B635772}" destId="{AB400872-9E7F-43D3-9E3D-08AC7385DC6F}" srcOrd="0" destOrd="0" presId="urn:microsoft.com/office/officeart/2005/8/layout/lProcess2"/>
    <dgm:cxn modelId="{5ECE87A8-E087-4963-B9D2-A8F2212A1B54}" type="presParOf" srcId="{AB400872-9E7F-43D3-9E3D-08AC7385DC6F}" destId="{C85560D8-B403-4BAF-A998-F26EBF6BEE6A}" srcOrd="0" destOrd="0" presId="urn:microsoft.com/office/officeart/2005/8/layout/lProcess2"/>
    <dgm:cxn modelId="{6BD64E5E-06F5-486B-B7C3-7E32AEB5C27D}" type="presParOf" srcId="{AB400872-9E7F-43D3-9E3D-08AC7385DC6F}" destId="{AAA5CD32-4028-4CB4-89B4-42B21D921EEC}" srcOrd="1" destOrd="0" presId="urn:microsoft.com/office/officeart/2005/8/layout/lProcess2"/>
    <dgm:cxn modelId="{FD24250D-9D36-4298-AB0C-D00BEC8C8C18}" type="presParOf" srcId="{AB400872-9E7F-43D3-9E3D-08AC7385DC6F}" destId="{90122C8F-CC6C-4933-8020-17ADC2644419}" srcOrd="2" destOrd="0" presId="urn:microsoft.com/office/officeart/2005/8/layout/lProcess2"/>
    <dgm:cxn modelId="{7AEB10DB-BFE9-4E8E-9692-3C3A1D9FAABE}" type="presParOf" srcId="{7AF859E6-F706-418B-B6C3-9FB8092ADFD8}" destId="{03A62B2B-056C-47AA-871A-885C5952483E}" srcOrd="1" destOrd="0" presId="urn:microsoft.com/office/officeart/2005/8/layout/lProcess2"/>
    <dgm:cxn modelId="{FA20FCEB-50CD-47E7-94D1-26A2B8D21530}" type="presParOf" srcId="{7AF859E6-F706-418B-B6C3-9FB8092ADFD8}" destId="{3E3BF7F4-1D88-4C2E-8F98-00D2EB40AEC5}" srcOrd="2" destOrd="0" presId="urn:microsoft.com/office/officeart/2005/8/layout/lProcess2"/>
    <dgm:cxn modelId="{43B447AD-4526-4A8E-91B0-D790EFCF518F}" type="presParOf" srcId="{3E3BF7F4-1D88-4C2E-8F98-00D2EB40AEC5}" destId="{3E374222-408E-459C-BEB9-A20A0C1CEFDE}" srcOrd="0" destOrd="0" presId="urn:microsoft.com/office/officeart/2005/8/layout/lProcess2"/>
    <dgm:cxn modelId="{6A9C411A-5B89-4CBD-811C-B322E45103AB}" type="presParOf" srcId="{3E3BF7F4-1D88-4C2E-8F98-00D2EB40AEC5}" destId="{5DBFB0C5-858E-481C-95E6-075712005F82}" srcOrd="1" destOrd="0" presId="urn:microsoft.com/office/officeart/2005/8/layout/lProcess2"/>
    <dgm:cxn modelId="{18408F0A-92A1-4D0D-92B4-77603A1324E4}" type="presParOf" srcId="{3E3BF7F4-1D88-4C2E-8F98-00D2EB40AEC5}" destId="{9C3300DD-8C08-4C61-A2F1-EFF5EB2EEDFE}" srcOrd="2" destOrd="0" presId="urn:microsoft.com/office/officeart/2005/8/layout/lProcess2"/>
    <dgm:cxn modelId="{A85B1674-1C05-4C28-9EBB-DA41D7B69A27}" type="presParOf" srcId="{9C3300DD-8C08-4C61-A2F1-EFF5EB2EEDFE}" destId="{4D061F45-CDC4-462F-9D27-BF2B1CCFC999}" srcOrd="0" destOrd="0" presId="urn:microsoft.com/office/officeart/2005/8/layout/lProcess2"/>
    <dgm:cxn modelId="{286076A4-3605-4A24-941D-CF02EA7026C2}" type="presParOf" srcId="{4D061F45-CDC4-462F-9D27-BF2B1CCFC999}" destId="{5244A97E-0F63-425A-AD21-9498AF7FE6A1}" srcOrd="0" destOrd="0" presId="urn:microsoft.com/office/officeart/2005/8/layout/lProcess2"/>
    <dgm:cxn modelId="{B0C8154E-6E41-4050-BE55-D451F5D6DA68}" type="presParOf" srcId="{4D061F45-CDC4-462F-9D27-BF2B1CCFC999}" destId="{6EF82405-8DD0-4DEF-BEEF-130B55627AA9}" srcOrd="1" destOrd="0" presId="urn:microsoft.com/office/officeart/2005/8/layout/lProcess2"/>
    <dgm:cxn modelId="{BD62A1F1-3B17-4A48-AB32-46D7F7C2EFBE}" type="presParOf" srcId="{4D061F45-CDC4-462F-9D27-BF2B1CCFC999}" destId="{D17D1675-61F1-4100-8D94-7512B2412063}" srcOrd="2" destOrd="0" presId="urn:microsoft.com/office/officeart/2005/8/layout/lProcess2"/>
    <dgm:cxn modelId="{C0A14856-0B68-40E9-A0FD-D618507A9498}" type="presParOf" srcId="{4D061F45-CDC4-462F-9D27-BF2B1CCFC999}" destId="{1EA3D3A5-DCAC-4998-91F8-90EF720BDC8C}" srcOrd="3" destOrd="0" presId="urn:microsoft.com/office/officeart/2005/8/layout/lProcess2"/>
    <dgm:cxn modelId="{50CFD54E-7A6B-4473-8ADC-E2A9A32CE2D1}" type="presParOf" srcId="{4D061F45-CDC4-462F-9D27-BF2B1CCFC999}" destId="{B38D8BA7-AC4E-401A-A5ED-D103621A4196}" srcOrd="4" destOrd="0" presId="urn:microsoft.com/office/officeart/2005/8/layout/lProcess2"/>
    <dgm:cxn modelId="{FAB952E6-1763-4A63-80EF-F77FF3550738}" type="presParOf" srcId="{4D061F45-CDC4-462F-9D27-BF2B1CCFC999}" destId="{771A0078-6BF5-42E0-BBD0-7C02CD93EE94}" srcOrd="5" destOrd="0" presId="urn:microsoft.com/office/officeart/2005/8/layout/lProcess2"/>
    <dgm:cxn modelId="{3830198D-F318-4850-94E4-D3132C39BB04}" type="presParOf" srcId="{4D061F45-CDC4-462F-9D27-BF2B1CCFC999}" destId="{6BCD2846-099A-4118-B273-29817F844FC4}"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E713DEB-8636-4561-BC2B-8FBBE3A597A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029"/>
        </a:p>
      </dgm:t>
    </dgm:pt>
    <dgm:pt modelId="{0607C86C-7E80-4C64-BBFA-53CD5048D29E}">
      <dgm:prSet phldrT="[Text]"/>
      <dgm:spPr/>
      <dgm:t>
        <a:bodyPr/>
        <a:lstStyle/>
        <a:p>
          <a:r>
            <a:rPr lang="en-029" dirty="0" smtClean="0"/>
            <a:t>Sentencing</a:t>
          </a:r>
          <a:endParaRPr lang="en-029" dirty="0"/>
        </a:p>
      </dgm:t>
    </dgm:pt>
    <dgm:pt modelId="{D029D40A-73B0-4D4D-906A-7DD921D48C08}" type="sibTrans" cxnId="{52FAB2FB-87FA-4ABD-8169-F47D419035C2}">
      <dgm:prSet/>
      <dgm:spPr/>
      <dgm:t>
        <a:bodyPr/>
        <a:lstStyle/>
        <a:p>
          <a:endParaRPr lang="en-029"/>
        </a:p>
      </dgm:t>
    </dgm:pt>
    <dgm:pt modelId="{02EF634A-D9FA-49C2-98C7-9CEA7E5F0C5F}" type="parTrans" cxnId="{52FAB2FB-87FA-4ABD-8169-F47D419035C2}">
      <dgm:prSet/>
      <dgm:spPr/>
      <dgm:t>
        <a:bodyPr/>
        <a:lstStyle/>
        <a:p>
          <a:endParaRPr lang="en-029"/>
        </a:p>
      </dgm:t>
    </dgm:pt>
    <dgm:pt modelId="{A7993F61-A4AC-4290-B875-36087CDBE4F6}">
      <dgm:prSet phldrT="[Text]"/>
      <dgm:spPr/>
      <dgm:t>
        <a:bodyPr/>
        <a:lstStyle/>
        <a:p>
          <a:r>
            <a:rPr lang="en-029" dirty="0" smtClean="0"/>
            <a:t>Assessing the constitutionality of protective legislation</a:t>
          </a:r>
          <a:endParaRPr lang="en-029" dirty="0"/>
        </a:p>
      </dgm:t>
    </dgm:pt>
    <dgm:pt modelId="{A9CA29EB-AE29-45CA-A697-53DCD5A788D0}">
      <dgm:prSet phldrT="[Text]"/>
      <dgm:spPr/>
      <dgm:t>
        <a:bodyPr/>
        <a:lstStyle/>
        <a:p>
          <a:r>
            <a:rPr lang="en-029" dirty="0" smtClean="0"/>
            <a:t>Constitutional litigation</a:t>
          </a:r>
          <a:endParaRPr lang="en-029" dirty="0"/>
        </a:p>
      </dgm:t>
    </dgm:pt>
    <dgm:pt modelId="{F563862A-12C2-4914-8698-E287BDD8F7DB}" type="sibTrans" cxnId="{90B2F676-6968-48FB-8DCD-F4949D590BF7}">
      <dgm:prSet/>
      <dgm:spPr/>
      <dgm:t>
        <a:bodyPr/>
        <a:lstStyle/>
        <a:p>
          <a:endParaRPr lang="en-029"/>
        </a:p>
      </dgm:t>
    </dgm:pt>
    <dgm:pt modelId="{9795B4A0-62CE-4A14-BCEF-ABB90F6FE6E1}" type="parTrans" cxnId="{90B2F676-6968-48FB-8DCD-F4949D590BF7}">
      <dgm:prSet/>
      <dgm:spPr/>
      <dgm:t>
        <a:bodyPr/>
        <a:lstStyle/>
        <a:p>
          <a:endParaRPr lang="en-029"/>
        </a:p>
      </dgm:t>
    </dgm:pt>
    <dgm:pt modelId="{51BFA62B-5EF2-4918-95B0-AF0105EEC706}" type="sibTrans" cxnId="{FEC91EFF-28B2-48B2-8581-68A055D86415}">
      <dgm:prSet/>
      <dgm:spPr/>
      <dgm:t>
        <a:bodyPr/>
        <a:lstStyle/>
        <a:p>
          <a:endParaRPr lang="en-029"/>
        </a:p>
      </dgm:t>
    </dgm:pt>
    <dgm:pt modelId="{B440B5A6-42EF-4733-856D-F8B411A79A2B}" type="parTrans" cxnId="{FEC91EFF-28B2-48B2-8581-68A055D86415}">
      <dgm:prSet/>
      <dgm:spPr/>
      <dgm:t>
        <a:bodyPr/>
        <a:lstStyle/>
        <a:p>
          <a:endParaRPr lang="en-029"/>
        </a:p>
      </dgm:t>
    </dgm:pt>
    <dgm:pt modelId="{9AC4169D-D3C9-46A1-9AA7-7716AD7CCDE6}">
      <dgm:prSet phldrT="[Text]"/>
      <dgm:spPr/>
      <dgm:t>
        <a:bodyPr/>
        <a:lstStyle/>
        <a:p>
          <a:r>
            <a:rPr lang="en-029" dirty="0" smtClean="0"/>
            <a:t>Assessing fundamental rights of D (and victims)</a:t>
          </a:r>
          <a:endParaRPr lang="en-029" dirty="0"/>
        </a:p>
      </dgm:t>
    </dgm:pt>
    <dgm:pt modelId="{927BAA6D-D214-4950-9BD7-611EA66C86D0}">
      <dgm:prSet phldrT="[Text]"/>
      <dgm:spPr/>
      <dgm:t>
        <a:bodyPr/>
        <a:lstStyle/>
        <a:p>
          <a:r>
            <a:rPr lang="en-029" dirty="0" smtClean="0"/>
            <a:t>Criminal appeals</a:t>
          </a:r>
          <a:endParaRPr lang="en-029" dirty="0"/>
        </a:p>
      </dgm:t>
    </dgm:pt>
    <dgm:pt modelId="{345F4B9A-C43D-40A0-B6A8-9A6A0702026C}" type="sibTrans" cxnId="{F1C15A5B-2657-4CAB-BF49-0A08A8E8478E}">
      <dgm:prSet/>
      <dgm:spPr/>
      <dgm:t>
        <a:bodyPr/>
        <a:lstStyle/>
        <a:p>
          <a:endParaRPr lang="en-029"/>
        </a:p>
      </dgm:t>
    </dgm:pt>
    <dgm:pt modelId="{2416635A-FF32-4DE0-B627-65AC169A15F6}" type="parTrans" cxnId="{F1C15A5B-2657-4CAB-BF49-0A08A8E8478E}">
      <dgm:prSet/>
      <dgm:spPr/>
      <dgm:t>
        <a:bodyPr/>
        <a:lstStyle/>
        <a:p>
          <a:endParaRPr lang="en-029"/>
        </a:p>
      </dgm:t>
    </dgm:pt>
    <dgm:pt modelId="{E0C1383B-E5EC-4BBE-A363-AE4FBBA5D69C}" type="sibTrans" cxnId="{3840E017-B64C-4E27-AF62-1870661EB621}">
      <dgm:prSet/>
      <dgm:spPr/>
      <dgm:t>
        <a:bodyPr/>
        <a:lstStyle/>
        <a:p>
          <a:endParaRPr lang="en-029"/>
        </a:p>
      </dgm:t>
    </dgm:pt>
    <dgm:pt modelId="{659C22F7-E203-49B8-91B0-DA04E9D79A44}" type="parTrans" cxnId="{3840E017-B64C-4E27-AF62-1870661EB621}">
      <dgm:prSet/>
      <dgm:spPr/>
      <dgm:t>
        <a:bodyPr/>
        <a:lstStyle/>
        <a:p>
          <a:endParaRPr lang="en-029"/>
        </a:p>
      </dgm:t>
    </dgm:pt>
    <dgm:pt modelId="{2A3057F1-32FC-458A-A96F-DEF6CC215CFF}">
      <dgm:prSet phldrT="[Text]"/>
      <dgm:spPr/>
      <dgm:t>
        <a:bodyPr/>
        <a:lstStyle/>
        <a:p>
          <a:r>
            <a:rPr lang="en-029" dirty="0" smtClean="0"/>
            <a:t>Application of statutory discretion</a:t>
          </a:r>
          <a:endParaRPr lang="en-029" dirty="0"/>
        </a:p>
      </dgm:t>
    </dgm:pt>
    <dgm:pt modelId="{907E60CF-733C-4322-9449-FD2DAC421FE2}">
      <dgm:prSet phldrT="[Text]"/>
      <dgm:spPr/>
      <dgm:t>
        <a:bodyPr/>
        <a:lstStyle/>
        <a:p>
          <a:r>
            <a:rPr lang="en-029" dirty="0" smtClean="0"/>
            <a:t>Property Redistribution</a:t>
          </a:r>
          <a:endParaRPr lang="en-029" dirty="0"/>
        </a:p>
      </dgm:t>
    </dgm:pt>
    <dgm:pt modelId="{63476C96-C334-4F96-9A33-2CB09BBE4DD0}" type="sibTrans" cxnId="{87F91266-03C6-4866-8E39-C10CEBEA9AA4}">
      <dgm:prSet/>
      <dgm:spPr/>
      <dgm:t>
        <a:bodyPr/>
        <a:lstStyle/>
        <a:p>
          <a:endParaRPr lang="en-029"/>
        </a:p>
      </dgm:t>
    </dgm:pt>
    <dgm:pt modelId="{C28F5DBC-0C16-4958-9387-2E3A1947BEA3}" type="parTrans" cxnId="{87F91266-03C6-4866-8E39-C10CEBEA9AA4}">
      <dgm:prSet/>
      <dgm:spPr/>
      <dgm:t>
        <a:bodyPr/>
        <a:lstStyle/>
        <a:p>
          <a:endParaRPr lang="en-029"/>
        </a:p>
      </dgm:t>
    </dgm:pt>
    <dgm:pt modelId="{4610F855-DAB6-40EA-8518-804F50D10B03}" type="sibTrans" cxnId="{0EFF896F-1C9C-43CC-99D9-CB159E172937}">
      <dgm:prSet/>
      <dgm:spPr/>
      <dgm:t>
        <a:bodyPr/>
        <a:lstStyle/>
        <a:p>
          <a:endParaRPr lang="en-029"/>
        </a:p>
      </dgm:t>
    </dgm:pt>
    <dgm:pt modelId="{4F4A9CA7-0521-4D0E-B767-C1590081811A}" type="parTrans" cxnId="{0EFF896F-1C9C-43CC-99D9-CB159E172937}">
      <dgm:prSet/>
      <dgm:spPr/>
      <dgm:t>
        <a:bodyPr/>
        <a:lstStyle/>
        <a:p>
          <a:endParaRPr lang="en-029"/>
        </a:p>
      </dgm:t>
    </dgm:pt>
    <dgm:pt modelId="{DCD4E4F4-ACE0-4D24-9233-893A9CFEE5F0}" type="pres">
      <dgm:prSet presAssocID="{BE713DEB-8636-4561-BC2B-8FBBE3A597A8}" presName="linear" presStyleCnt="0">
        <dgm:presLayoutVars>
          <dgm:dir/>
          <dgm:animLvl val="lvl"/>
          <dgm:resizeHandles val="exact"/>
        </dgm:presLayoutVars>
      </dgm:prSet>
      <dgm:spPr/>
      <dgm:t>
        <a:bodyPr/>
        <a:lstStyle/>
        <a:p>
          <a:endParaRPr lang="en-029"/>
        </a:p>
      </dgm:t>
    </dgm:pt>
    <dgm:pt modelId="{111A2384-BA8C-4C78-BAE5-E0CBFBE762AB}" type="pres">
      <dgm:prSet presAssocID="{907E60CF-733C-4322-9449-FD2DAC421FE2}" presName="parentLin" presStyleCnt="0"/>
      <dgm:spPr/>
    </dgm:pt>
    <dgm:pt modelId="{45746712-EDBB-49F4-932F-B747BECBA710}" type="pres">
      <dgm:prSet presAssocID="{907E60CF-733C-4322-9449-FD2DAC421FE2}" presName="parentLeftMargin" presStyleLbl="node1" presStyleIdx="0" presStyleCnt="4"/>
      <dgm:spPr/>
      <dgm:t>
        <a:bodyPr/>
        <a:lstStyle/>
        <a:p>
          <a:endParaRPr lang="en-029"/>
        </a:p>
      </dgm:t>
    </dgm:pt>
    <dgm:pt modelId="{173D48C6-D4A9-4763-8510-0F38F90838F5}" type="pres">
      <dgm:prSet presAssocID="{907E60CF-733C-4322-9449-FD2DAC421FE2}" presName="parentText" presStyleLbl="node1" presStyleIdx="0" presStyleCnt="4">
        <dgm:presLayoutVars>
          <dgm:chMax val="0"/>
          <dgm:bulletEnabled val="1"/>
        </dgm:presLayoutVars>
      </dgm:prSet>
      <dgm:spPr/>
      <dgm:t>
        <a:bodyPr/>
        <a:lstStyle/>
        <a:p>
          <a:endParaRPr lang="en-029"/>
        </a:p>
      </dgm:t>
    </dgm:pt>
    <dgm:pt modelId="{F753DCAB-9D82-469F-A753-6003FE859906}" type="pres">
      <dgm:prSet presAssocID="{907E60CF-733C-4322-9449-FD2DAC421FE2}" presName="negativeSpace" presStyleCnt="0"/>
      <dgm:spPr/>
    </dgm:pt>
    <dgm:pt modelId="{0D268752-AE64-47D6-8C7B-BC603E4E3651}" type="pres">
      <dgm:prSet presAssocID="{907E60CF-733C-4322-9449-FD2DAC421FE2}" presName="childText" presStyleLbl="conFgAcc1" presStyleIdx="0" presStyleCnt="4">
        <dgm:presLayoutVars>
          <dgm:bulletEnabled val="1"/>
        </dgm:presLayoutVars>
      </dgm:prSet>
      <dgm:spPr/>
      <dgm:t>
        <a:bodyPr/>
        <a:lstStyle/>
        <a:p>
          <a:endParaRPr lang="en-029"/>
        </a:p>
      </dgm:t>
    </dgm:pt>
    <dgm:pt modelId="{AEF70186-B058-4327-A364-D90ED6262B14}" type="pres">
      <dgm:prSet presAssocID="{63476C96-C334-4F96-9A33-2CB09BBE4DD0}" presName="spaceBetweenRectangles" presStyleCnt="0"/>
      <dgm:spPr/>
    </dgm:pt>
    <dgm:pt modelId="{B787FB75-E336-4741-8C6D-F83BFE285464}" type="pres">
      <dgm:prSet presAssocID="{927BAA6D-D214-4950-9BD7-611EA66C86D0}" presName="parentLin" presStyleCnt="0"/>
      <dgm:spPr/>
    </dgm:pt>
    <dgm:pt modelId="{54BE7F97-315A-4864-A7AC-5CE4ECBE93F0}" type="pres">
      <dgm:prSet presAssocID="{927BAA6D-D214-4950-9BD7-611EA66C86D0}" presName="parentLeftMargin" presStyleLbl="node1" presStyleIdx="0" presStyleCnt="4"/>
      <dgm:spPr/>
      <dgm:t>
        <a:bodyPr/>
        <a:lstStyle/>
        <a:p>
          <a:endParaRPr lang="en-029"/>
        </a:p>
      </dgm:t>
    </dgm:pt>
    <dgm:pt modelId="{5685DE86-2ADA-4926-84AD-974F0DAE332E}" type="pres">
      <dgm:prSet presAssocID="{927BAA6D-D214-4950-9BD7-611EA66C86D0}" presName="parentText" presStyleLbl="node1" presStyleIdx="1" presStyleCnt="4">
        <dgm:presLayoutVars>
          <dgm:chMax val="0"/>
          <dgm:bulletEnabled val="1"/>
        </dgm:presLayoutVars>
      </dgm:prSet>
      <dgm:spPr/>
      <dgm:t>
        <a:bodyPr/>
        <a:lstStyle/>
        <a:p>
          <a:endParaRPr lang="en-029"/>
        </a:p>
      </dgm:t>
    </dgm:pt>
    <dgm:pt modelId="{E96496F0-2222-4FE0-A0AC-E17A862ADEAB}" type="pres">
      <dgm:prSet presAssocID="{927BAA6D-D214-4950-9BD7-611EA66C86D0}" presName="negativeSpace" presStyleCnt="0"/>
      <dgm:spPr/>
    </dgm:pt>
    <dgm:pt modelId="{1F649F08-55F0-42F9-B030-06A478DB03A5}" type="pres">
      <dgm:prSet presAssocID="{927BAA6D-D214-4950-9BD7-611EA66C86D0}" presName="childText" presStyleLbl="conFgAcc1" presStyleIdx="1" presStyleCnt="4">
        <dgm:presLayoutVars>
          <dgm:bulletEnabled val="1"/>
        </dgm:presLayoutVars>
      </dgm:prSet>
      <dgm:spPr/>
      <dgm:t>
        <a:bodyPr/>
        <a:lstStyle/>
        <a:p>
          <a:endParaRPr lang="en-029"/>
        </a:p>
      </dgm:t>
    </dgm:pt>
    <dgm:pt modelId="{3139E148-CA05-4172-86CF-55ABEF9B8569}" type="pres">
      <dgm:prSet presAssocID="{345F4B9A-C43D-40A0-B6A8-9A6A0702026C}" presName="spaceBetweenRectangles" presStyleCnt="0"/>
      <dgm:spPr/>
    </dgm:pt>
    <dgm:pt modelId="{F528E646-2D12-4105-B048-EB6CE4C9A5E6}" type="pres">
      <dgm:prSet presAssocID="{A9CA29EB-AE29-45CA-A697-53DCD5A788D0}" presName="parentLin" presStyleCnt="0"/>
      <dgm:spPr/>
    </dgm:pt>
    <dgm:pt modelId="{969F467B-BCBD-4868-A596-CC4B3744D6E8}" type="pres">
      <dgm:prSet presAssocID="{A9CA29EB-AE29-45CA-A697-53DCD5A788D0}" presName="parentLeftMargin" presStyleLbl="node1" presStyleIdx="1" presStyleCnt="4"/>
      <dgm:spPr/>
      <dgm:t>
        <a:bodyPr/>
        <a:lstStyle/>
        <a:p>
          <a:endParaRPr lang="en-029"/>
        </a:p>
      </dgm:t>
    </dgm:pt>
    <dgm:pt modelId="{E2AA2E37-294D-4BD4-A990-FBDC5F7D1074}" type="pres">
      <dgm:prSet presAssocID="{A9CA29EB-AE29-45CA-A697-53DCD5A788D0}" presName="parentText" presStyleLbl="node1" presStyleIdx="2" presStyleCnt="4">
        <dgm:presLayoutVars>
          <dgm:chMax val="0"/>
          <dgm:bulletEnabled val="1"/>
        </dgm:presLayoutVars>
      </dgm:prSet>
      <dgm:spPr/>
      <dgm:t>
        <a:bodyPr/>
        <a:lstStyle/>
        <a:p>
          <a:endParaRPr lang="en-029"/>
        </a:p>
      </dgm:t>
    </dgm:pt>
    <dgm:pt modelId="{7B6CDE7F-1FAB-4889-93B6-58296ABD05DB}" type="pres">
      <dgm:prSet presAssocID="{A9CA29EB-AE29-45CA-A697-53DCD5A788D0}" presName="negativeSpace" presStyleCnt="0"/>
      <dgm:spPr/>
    </dgm:pt>
    <dgm:pt modelId="{0FEEB603-1FB3-4E0C-9CC1-619CDF566C8F}" type="pres">
      <dgm:prSet presAssocID="{A9CA29EB-AE29-45CA-A697-53DCD5A788D0}" presName="childText" presStyleLbl="conFgAcc1" presStyleIdx="2" presStyleCnt="4">
        <dgm:presLayoutVars>
          <dgm:bulletEnabled val="1"/>
        </dgm:presLayoutVars>
      </dgm:prSet>
      <dgm:spPr/>
      <dgm:t>
        <a:bodyPr/>
        <a:lstStyle/>
        <a:p>
          <a:endParaRPr lang="en-029"/>
        </a:p>
      </dgm:t>
    </dgm:pt>
    <dgm:pt modelId="{E3E3DA39-6E1D-4D22-B252-3531FA6754D0}" type="pres">
      <dgm:prSet presAssocID="{F563862A-12C2-4914-8698-E287BDD8F7DB}" presName="spaceBetweenRectangles" presStyleCnt="0"/>
      <dgm:spPr/>
    </dgm:pt>
    <dgm:pt modelId="{A1DFBF3C-331D-4A8A-B820-F7E421C12492}" type="pres">
      <dgm:prSet presAssocID="{0607C86C-7E80-4C64-BBFA-53CD5048D29E}" presName="parentLin" presStyleCnt="0"/>
      <dgm:spPr/>
    </dgm:pt>
    <dgm:pt modelId="{203373E5-BA4F-4D44-BFCF-8937090F26C0}" type="pres">
      <dgm:prSet presAssocID="{0607C86C-7E80-4C64-BBFA-53CD5048D29E}" presName="parentLeftMargin" presStyleLbl="node1" presStyleIdx="2" presStyleCnt="4"/>
      <dgm:spPr/>
      <dgm:t>
        <a:bodyPr/>
        <a:lstStyle/>
        <a:p>
          <a:endParaRPr lang="en-029"/>
        </a:p>
      </dgm:t>
    </dgm:pt>
    <dgm:pt modelId="{158ABA03-0D68-403B-A891-F63870DB8ECD}" type="pres">
      <dgm:prSet presAssocID="{0607C86C-7E80-4C64-BBFA-53CD5048D29E}" presName="parentText" presStyleLbl="node1" presStyleIdx="3" presStyleCnt="4">
        <dgm:presLayoutVars>
          <dgm:chMax val="0"/>
          <dgm:bulletEnabled val="1"/>
        </dgm:presLayoutVars>
      </dgm:prSet>
      <dgm:spPr/>
      <dgm:t>
        <a:bodyPr/>
        <a:lstStyle/>
        <a:p>
          <a:endParaRPr lang="en-029"/>
        </a:p>
      </dgm:t>
    </dgm:pt>
    <dgm:pt modelId="{63C5A01A-3F1C-4516-B399-98C4A5A76A79}" type="pres">
      <dgm:prSet presAssocID="{0607C86C-7E80-4C64-BBFA-53CD5048D29E}" presName="negativeSpace" presStyleCnt="0"/>
      <dgm:spPr/>
    </dgm:pt>
    <dgm:pt modelId="{3D578E3A-6345-41B4-B984-5B173F7F56C4}" type="pres">
      <dgm:prSet presAssocID="{0607C86C-7E80-4C64-BBFA-53CD5048D29E}" presName="childText" presStyleLbl="conFgAcc1" presStyleIdx="3" presStyleCnt="4">
        <dgm:presLayoutVars>
          <dgm:bulletEnabled val="1"/>
        </dgm:presLayoutVars>
      </dgm:prSet>
      <dgm:spPr/>
    </dgm:pt>
  </dgm:ptLst>
  <dgm:cxnLst>
    <dgm:cxn modelId="{F1C15A5B-2657-4CAB-BF49-0A08A8E8478E}" srcId="{BE713DEB-8636-4561-BC2B-8FBBE3A597A8}" destId="{927BAA6D-D214-4950-9BD7-611EA66C86D0}" srcOrd="1" destOrd="0" parTransId="{2416635A-FF32-4DE0-B627-65AC169A15F6}" sibTransId="{345F4B9A-C43D-40A0-B6A8-9A6A0702026C}"/>
    <dgm:cxn modelId="{90B2F676-6968-48FB-8DCD-F4949D590BF7}" srcId="{BE713DEB-8636-4561-BC2B-8FBBE3A597A8}" destId="{A9CA29EB-AE29-45CA-A697-53DCD5A788D0}" srcOrd="2" destOrd="0" parTransId="{9795B4A0-62CE-4A14-BCEF-ABB90F6FE6E1}" sibTransId="{F563862A-12C2-4914-8698-E287BDD8F7DB}"/>
    <dgm:cxn modelId="{493E369C-520A-483C-A5B6-B3EAA7120065}" type="presOf" srcId="{907E60CF-733C-4322-9449-FD2DAC421FE2}" destId="{173D48C6-D4A9-4763-8510-0F38F90838F5}" srcOrd="1" destOrd="0" presId="urn:microsoft.com/office/officeart/2005/8/layout/list1"/>
    <dgm:cxn modelId="{0EFF896F-1C9C-43CC-99D9-CB159E172937}" srcId="{907E60CF-733C-4322-9449-FD2DAC421FE2}" destId="{2A3057F1-32FC-458A-A96F-DEF6CC215CFF}" srcOrd="0" destOrd="0" parTransId="{4F4A9CA7-0521-4D0E-B767-C1590081811A}" sibTransId="{4610F855-DAB6-40EA-8518-804F50D10B03}"/>
    <dgm:cxn modelId="{373BA1C5-F3C3-4C64-914F-0145AC936C2C}" type="presOf" srcId="{0607C86C-7E80-4C64-BBFA-53CD5048D29E}" destId="{158ABA03-0D68-403B-A891-F63870DB8ECD}" srcOrd="1" destOrd="0" presId="urn:microsoft.com/office/officeart/2005/8/layout/list1"/>
    <dgm:cxn modelId="{EBA23BCD-3915-4DCB-98A5-78599772F9A6}" type="presOf" srcId="{A9CA29EB-AE29-45CA-A697-53DCD5A788D0}" destId="{E2AA2E37-294D-4BD4-A990-FBDC5F7D1074}" srcOrd="1" destOrd="0" presId="urn:microsoft.com/office/officeart/2005/8/layout/list1"/>
    <dgm:cxn modelId="{98E8537F-7FF0-409B-817C-B7D4E6E5D954}" type="presOf" srcId="{927BAA6D-D214-4950-9BD7-611EA66C86D0}" destId="{54BE7F97-315A-4864-A7AC-5CE4ECBE93F0}" srcOrd="0" destOrd="0" presId="urn:microsoft.com/office/officeart/2005/8/layout/list1"/>
    <dgm:cxn modelId="{230AD1A0-7AFF-4759-B81D-F68F00BF6450}" type="presOf" srcId="{2A3057F1-32FC-458A-A96F-DEF6CC215CFF}" destId="{0D268752-AE64-47D6-8C7B-BC603E4E3651}" srcOrd="0" destOrd="0" presId="urn:microsoft.com/office/officeart/2005/8/layout/list1"/>
    <dgm:cxn modelId="{52FAB2FB-87FA-4ABD-8169-F47D419035C2}" srcId="{BE713DEB-8636-4561-BC2B-8FBBE3A597A8}" destId="{0607C86C-7E80-4C64-BBFA-53CD5048D29E}" srcOrd="3" destOrd="0" parTransId="{02EF634A-D9FA-49C2-98C7-9CEA7E5F0C5F}" sibTransId="{D029D40A-73B0-4D4D-906A-7DD921D48C08}"/>
    <dgm:cxn modelId="{87F91266-03C6-4866-8E39-C10CEBEA9AA4}" srcId="{BE713DEB-8636-4561-BC2B-8FBBE3A597A8}" destId="{907E60CF-733C-4322-9449-FD2DAC421FE2}" srcOrd="0" destOrd="0" parTransId="{C28F5DBC-0C16-4958-9387-2E3A1947BEA3}" sibTransId="{63476C96-C334-4F96-9A33-2CB09BBE4DD0}"/>
    <dgm:cxn modelId="{3840E017-B64C-4E27-AF62-1870661EB621}" srcId="{927BAA6D-D214-4950-9BD7-611EA66C86D0}" destId="{9AC4169D-D3C9-46A1-9AA7-7716AD7CCDE6}" srcOrd="0" destOrd="0" parTransId="{659C22F7-E203-49B8-91B0-DA04E9D79A44}" sibTransId="{E0C1383B-E5EC-4BBE-A363-AE4FBBA5D69C}"/>
    <dgm:cxn modelId="{87E4F178-4D00-417D-BAEA-DF19356CF382}" type="presOf" srcId="{9AC4169D-D3C9-46A1-9AA7-7716AD7CCDE6}" destId="{1F649F08-55F0-42F9-B030-06A478DB03A5}" srcOrd="0" destOrd="0" presId="urn:microsoft.com/office/officeart/2005/8/layout/list1"/>
    <dgm:cxn modelId="{99C10DA9-E80B-4F04-99CC-A1F63B1BFCF3}" type="presOf" srcId="{BE713DEB-8636-4561-BC2B-8FBBE3A597A8}" destId="{DCD4E4F4-ACE0-4D24-9233-893A9CFEE5F0}" srcOrd="0" destOrd="0" presId="urn:microsoft.com/office/officeart/2005/8/layout/list1"/>
    <dgm:cxn modelId="{4310052C-6FDE-4E2D-B8AF-7D44E2FAD0F0}" type="presOf" srcId="{927BAA6D-D214-4950-9BD7-611EA66C86D0}" destId="{5685DE86-2ADA-4926-84AD-974F0DAE332E}" srcOrd="1" destOrd="0" presId="urn:microsoft.com/office/officeart/2005/8/layout/list1"/>
    <dgm:cxn modelId="{CA839AE7-8C29-4E56-8967-61D274CA9989}" type="presOf" srcId="{A7993F61-A4AC-4290-B875-36087CDBE4F6}" destId="{0FEEB603-1FB3-4E0C-9CC1-619CDF566C8F}" srcOrd="0" destOrd="0" presId="urn:microsoft.com/office/officeart/2005/8/layout/list1"/>
    <dgm:cxn modelId="{2F36E4DF-4BCF-4BD9-85C6-E49B87429780}" type="presOf" srcId="{0607C86C-7E80-4C64-BBFA-53CD5048D29E}" destId="{203373E5-BA4F-4D44-BFCF-8937090F26C0}" srcOrd="0" destOrd="0" presId="urn:microsoft.com/office/officeart/2005/8/layout/list1"/>
    <dgm:cxn modelId="{678B61F2-72FA-44B5-BD21-2D4A02F943EC}" type="presOf" srcId="{907E60CF-733C-4322-9449-FD2DAC421FE2}" destId="{45746712-EDBB-49F4-932F-B747BECBA710}" srcOrd="0" destOrd="0" presId="urn:microsoft.com/office/officeart/2005/8/layout/list1"/>
    <dgm:cxn modelId="{FEC91EFF-28B2-48B2-8581-68A055D86415}" srcId="{A9CA29EB-AE29-45CA-A697-53DCD5A788D0}" destId="{A7993F61-A4AC-4290-B875-36087CDBE4F6}" srcOrd="0" destOrd="0" parTransId="{B440B5A6-42EF-4733-856D-F8B411A79A2B}" sibTransId="{51BFA62B-5EF2-4918-95B0-AF0105EEC706}"/>
    <dgm:cxn modelId="{CB0F9460-6306-4769-AB7F-7448D1E1E3B6}" type="presOf" srcId="{A9CA29EB-AE29-45CA-A697-53DCD5A788D0}" destId="{969F467B-BCBD-4868-A596-CC4B3744D6E8}" srcOrd="0" destOrd="0" presId="urn:microsoft.com/office/officeart/2005/8/layout/list1"/>
    <dgm:cxn modelId="{A6359EB6-ED7D-4EF5-AE6B-1BDE7387EEF0}" type="presParOf" srcId="{DCD4E4F4-ACE0-4D24-9233-893A9CFEE5F0}" destId="{111A2384-BA8C-4C78-BAE5-E0CBFBE762AB}" srcOrd="0" destOrd="0" presId="urn:microsoft.com/office/officeart/2005/8/layout/list1"/>
    <dgm:cxn modelId="{04C0038A-8A99-43EC-AF94-41AB41D0AB6B}" type="presParOf" srcId="{111A2384-BA8C-4C78-BAE5-E0CBFBE762AB}" destId="{45746712-EDBB-49F4-932F-B747BECBA710}" srcOrd="0" destOrd="0" presId="urn:microsoft.com/office/officeart/2005/8/layout/list1"/>
    <dgm:cxn modelId="{50481F5F-917A-4990-9333-20F435739380}" type="presParOf" srcId="{111A2384-BA8C-4C78-BAE5-E0CBFBE762AB}" destId="{173D48C6-D4A9-4763-8510-0F38F90838F5}" srcOrd="1" destOrd="0" presId="urn:microsoft.com/office/officeart/2005/8/layout/list1"/>
    <dgm:cxn modelId="{E3869B98-FFAC-4B71-A7F2-41E538C52971}" type="presParOf" srcId="{DCD4E4F4-ACE0-4D24-9233-893A9CFEE5F0}" destId="{F753DCAB-9D82-469F-A753-6003FE859906}" srcOrd="1" destOrd="0" presId="urn:microsoft.com/office/officeart/2005/8/layout/list1"/>
    <dgm:cxn modelId="{7FCFD7FE-C787-4D89-B57D-1B1C8A56593C}" type="presParOf" srcId="{DCD4E4F4-ACE0-4D24-9233-893A9CFEE5F0}" destId="{0D268752-AE64-47D6-8C7B-BC603E4E3651}" srcOrd="2" destOrd="0" presId="urn:microsoft.com/office/officeart/2005/8/layout/list1"/>
    <dgm:cxn modelId="{A4D9CE72-D28A-4D6F-B905-43717C4AF082}" type="presParOf" srcId="{DCD4E4F4-ACE0-4D24-9233-893A9CFEE5F0}" destId="{AEF70186-B058-4327-A364-D90ED6262B14}" srcOrd="3" destOrd="0" presId="urn:microsoft.com/office/officeart/2005/8/layout/list1"/>
    <dgm:cxn modelId="{7A219699-F452-45BE-A1BA-C6A42B705D3B}" type="presParOf" srcId="{DCD4E4F4-ACE0-4D24-9233-893A9CFEE5F0}" destId="{B787FB75-E336-4741-8C6D-F83BFE285464}" srcOrd="4" destOrd="0" presId="urn:microsoft.com/office/officeart/2005/8/layout/list1"/>
    <dgm:cxn modelId="{AB1FADC9-B5E8-40CC-B110-CA7BEB9E6190}" type="presParOf" srcId="{B787FB75-E336-4741-8C6D-F83BFE285464}" destId="{54BE7F97-315A-4864-A7AC-5CE4ECBE93F0}" srcOrd="0" destOrd="0" presId="urn:microsoft.com/office/officeart/2005/8/layout/list1"/>
    <dgm:cxn modelId="{75E6FC9E-FD15-4C99-A8D7-27E922F55F42}" type="presParOf" srcId="{B787FB75-E336-4741-8C6D-F83BFE285464}" destId="{5685DE86-2ADA-4926-84AD-974F0DAE332E}" srcOrd="1" destOrd="0" presId="urn:microsoft.com/office/officeart/2005/8/layout/list1"/>
    <dgm:cxn modelId="{F8394763-89F2-457E-A76D-2E04A89D64A6}" type="presParOf" srcId="{DCD4E4F4-ACE0-4D24-9233-893A9CFEE5F0}" destId="{E96496F0-2222-4FE0-A0AC-E17A862ADEAB}" srcOrd="5" destOrd="0" presId="urn:microsoft.com/office/officeart/2005/8/layout/list1"/>
    <dgm:cxn modelId="{9936661C-CDBD-4E19-A1F3-159687A66A6B}" type="presParOf" srcId="{DCD4E4F4-ACE0-4D24-9233-893A9CFEE5F0}" destId="{1F649F08-55F0-42F9-B030-06A478DB03A5}" srcOrd="6" destOrd="0" presId="urn:microsoft.com/office/officeart/2005/8/layout/list1"/>
    <dgm:cxn modelId="{33B17B75-DCC2-406E-B755-F154C671831C}" type="presParOf" srcId="{DCD4E4F4-ACE0-4D24-9233-893A9CFEE5F0}" destId="{3139E148-CA05-4172-86CF-55ABEF9B8569}" srcOrd="7" destOrd="0" presId="urn:microsoft.com/office/officeart/2005/8/layout/list1"/>
    <dgm:cxn modelId="{F2DCCD3B-0D6A-4169-8EB3-31FAB87EF342}" type="presParOf" srcId="{DCD4E4F4-ACE0-4D24-9233-893A9CFEE5F0}" destId="{F528E646-2D12-4105-B048-EB6CE4C9A5E6}" srcOrd="8" destOrd="0" presId="urn:microsoft.com/office/officeart/2005/8/layout/list1"/>
    <dgm:cxn modelId="{82A99BC2-3931-4C86-991A-B86EFF0BC5FD}" type="presParOf" srcId="{F528E646-2D12-4105-B048-EB6CE4C9A5E6}" destId="{969F467B-BCBD-4868-A596-CC4B3744D6E8}" srcOrd="0" destOrd="0" presId="urn:microsoft.com/office/officeart/2005/8/layout/list1"/>
    <dgm:cxn modelId="{4208003E-D7E3-48F1-96D8-CFBE52B36A29}" type="presParOf" srcId="{F528E646-2D12-4105-B048-EB6CE4C9A5E6}" destId="{E2AA2E37-294D-4BD4-A990-FBDC5F7D1074}" srcOrd="1" destOrd="0" presId="urn:microsoft.com/office/officeart/2005/8/layout/list1"/>
    <dgm:cxn modelId="{AAEA6E3C-6EC1-48D8-8233-40D72E383319}" type="presParOf" srcId="{DCD4E4F4-ACE0-4D24-9233-893A9CFEE5F0}" destId="{7B6CDE7F-1FAB-4889-93B6-58296ABD05DB}" srcOrd="9" destOrd="0" presId="urn:microsoft.com/office/officeart/2005/8/layout/list1"/>
    <dgm:cxn modelId="{A2490B04-D306-480E-84AB-FCD61EB1BCCC}" type="presParOf" srcId="{DCD4E4F4-ACE0-4D24-9233-893A9CFEE5F0}" destId="{0FEEB603-1FB3-4E0C-9CC1-619CDF566C8F}" srcOrd="10" destOrd="0" presId="urn:microsoft.com/office/officeart/2005/8/layout/list1"/>
    <dgm:cxn modelId="{AFBA4DE1-D7F9-492A-9765-EB2220ED7B1F}" type="presParOf" srcId="{DCD4E4F4-ACE0-4D24-9233-893A9CFEE5F0}" destId="{E3E3DA39-6E1D-4D22-B252-3531FA6754D0}" srcOrd="11" destOrd="0" presId="urn:microsoft.com/office/officeart/2005/8/layout/list1"/>
    <dgm:cxn modelId="{5C104B4F-B3F2-4B2B-9D4C-686782AC3BB8}" type="presParOf" srcId="{DCD4E4F4-ACE0-4D24-9233-893A9CFEE5F0}" destId="{A1DFBF3C-331D-4A8A-B820-F7E421C12492}" srcOrd="12" destOrd="0" presId="urn:microsoft.com/office/officeart/2005/8/layout/list1"/>
    <dgm:cxn modelId="{054F4641-14B9-41CD-B4AE-0281342A9AC0}" type="presParOf" srcId="{A1DFBF3C-331D-4A8A-B820-F7E421C12492}" destId="{203373E5-BA4F-4D44-BFCF-8937090F26C0}" srcOrd="0" destOrd="0" presId="urn:microsoft.com/office/officeart/2005/8/layout/list1"/>
    <dgm:cxn modelId="{D4925BC7-BCCA-4594-AE75-47C309ABF400}" type="presParOf" srcId="{A1DFBF3C-331D-4A8A-B820-F7E421C12492}" destId="{158ABA03-0D68-403B-A891-F63870DB8ECD}" srcOrd="1" destOrd="0" presId="urn:microsoft.com/office/officeart/2005/8/layout/list1"/>
    <dgm:cxn modelId="{852AF8E3-9F17-45AF-9FE5-919A0F231D55}" type="presParOf" srcId="{DCD4E4F4-ACE0-4D24-9233-893A9CFEE5F0}" destId="{63C5A01A-3F1C-4516-B399-98C4A5A76A79}" srcOrd="13" destOrd="0" presId="urn:microsoft.com/office/officeart/2005/8/layout/list1"/>
    <dgm:cxn modelId="{82F9A5A2-7A27-437F-986D-9064CB799D87}" type="presParOf" srcId="{DCD4E4F4-ACE0-4D24-9233-893A9CFEE5F0}" destId="{3D578E3A-6345-41B4-B984-5B173F7F56C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38821F5-C26D-4C2F-AB6D-D43D21F4A2F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029"/>
        </a:p>
      </dgm:t>
    </dgm:pt>
    <dgm:pt modelId="{754439F0-682E-4BE6-A5C4-6277CBF72B31}">
      <dgm:prSet phldrT="[Text]"/>
      <dgm:spPr/>
      <dgm:t>
        <a:bodyPr/>
        <a:lstStyle/>
        <a:p>
          <a:r>
            <a:rPr lang="en-029" dirty="0" smtClean="0"/>
            <a:t>Dismissal of employee</a:t>
          </a:r>
          <a:endParaRPr lang="en-029" dirty="0"/>
        </a:p>
      </dgm:t>
    </dgm:pt>
    <dgm:pt modelId="{BA1F2302-8559-4126-93FC-FB3BCADAF067}" type="parTrans" cxnId="{A793E061-50ED-4D07-A64E-984935BF5425}">
      <dgm:prSet/>
      <dgm:spPr/>
      <dgm:t>
        <a:bodyPr/>
        <a:lstStyle/>
        <a:p>
          <a:endParaRPr lang="en-029"/>
        </a:p>
      </dgm:t>
    </dgm:pt>
    <dgm:pt modelId="{53FE1269-EF53-47D6-8915-3C10F05E70AB}" type="sibTrans" cxnId="{A793E061-50ED-4D07-A64E-984935BF5425}">
      <dgm:prSet/>
      <dgm:spPr/>
      <dgm:t>
        <a:bodyPr/>
        <a:lstStyle/>
        <a:p>
          <a:endParaRPr lang="en-029"/>
        </a:p>
      </dgm:t>
    </dgm:pt>
    <dgm:pt modelId="{529F1992-1BB2-43B6-9A6C-523DC1FFEBE1}">
      <dgm:prSet phldrT="[Text]"/>
      <dgm:spPr/>
      <dgm:t>
        <a:bodyPr/>
        <a:lstStyle/>
        <a:p>
          <a:r>
            <a:rPr lang="en-029" dirty="0" smtClean="0"/>
            <a:t>Dismissal of employee</a:t>
          </a:r>
          <a:endParaRPr lang="en-029" dirty="0"/>
        </a:p>
      </dgm:t>
    </dgm:pt>
    <dgm:pt modelId="{14B66818-88BF-416D-9799-82BF83631DE4}" type="parTrans" cxnId="{D5070A38-91A6-4B21-BAC7-B06E6B1863E6}">
      <dgm:prSet/>
      <dgm:spPr/>
      <dgm:t>
        <a:bodyPr/>
        <a:lstStyle/>
        <a:p>
          <a:endParaRPr lang="en-029"/>
        </a:p>
      </dgm:t>
    </dgm:pt>
    <dgm:pt modelId="{51313645-6145-4278-9C6F-EA06FD49D50E}" type="sibTrans" cxnId="{D5070A38-91A6-4B21-BAC7-B06E6B1863E6}">
      <dgm:prSet/>
      <dgm:spPr/>
      <dgm:t>
        <a:bodyPr/>
        <a:lstStyle/>
        <a:p>
          <a:endParaRPr lang="en-029"/>
        </a:p>
      </dgm:t>
    </dgm:pt>
    <dgm:pt modelId="{4AC585A1-421A-4325-99CC-BAC0DF7824A5}">
      <dgm:prSet phldrT="[Text]"/>
      <dgm:spPr/>
      <dgm:t>
        <a:bodyPr/>
        <a:lstStyle/>
        <a:p>
          <a:r>
            <a:rPr lang="en-029" dirty="0" smtClean="0"/>
            <a:t>Interpretation of legislation</a:t>
          </a:r>
          <a:endParaRPr lang="en-029" dirty="0"/>
        </a:p>
      </dgm:t>
    </dgm:pt>
    <dgm:pt modelId="{8BB897C1-0BBF-465D-80F8-7EE729FE4306}" type="parTrans" cxnId="{4FF98DA0-F34B-4C9C-9F62-886778AEDE02}">
      <dgm:prSet/>
      <dgm:spPr/>
    </dgm:pt>
    <dgm:pt modelId="{21416F66-CF18-4A61-B30A-AB4AA3B690CD}" type="sibTrans" cxnId="{4FF98DA0-F34B-4C9C-9F62-886778AEDE02}">
      <dgm:prSet/>
      <dgm:spPr/>
    </dgm:pt>
    <dgm:pt modelId="{F7081687-A67E-46E7-93E8-18454B3698FD}">
      <dgm:prSet phldrT="[Text]"/>
      <dgm:spPr/>
      <dgm:t>
        <a:bodyPr/>
        <a:lstStyle/>
        <a:p>
          <a:r>
            <a:rPr lang="en-029" dirty="0" smtClean="0"/>
            <a:t>Application of the constitution</a:t>
          </a:r>
          <a:endParaRPr lang="en-029" dirty="0"/>
        </a:p>
      </dgm:t>
    </dgm:pt>
    <dgm:pt modelId="{1D747A10-1793-49C5-89AD-44CC0E30CF92}" type="parTrans" cxnId="{51A18201-FF2E-485D-9BA8-C652A932CBEF}">
      <dgm:prSet/>
      <dgm:spPr/>
    </dgm:pt>
    <dgm:pt modelId="{86691BDE-179C-43AA-A638-CA0E3EF91FB7}" type="sibTrans" cxnId="{51A18201-FF2E-485D-9BA8-C652A932CBEF}">
      <dgm:prSet/>
      <dgm:spPr/>
    </dgm:pt>
    <dgm:pt modelId="{8F0852F4-33BE-4E0A-95C6-F32E77CC17DC}">
      <dgm:prSet phldrT="[Text]"/>
      <dgm:spPr/>
      <dgm:t>
        <a:bodyPr/>
        <a:lstStyle/>
        <a:p>
          <a:r>
            <a:rPr lang="en-029" dirty="0" smtClean="0"/>
            <a:t>The development of common law principles</a:t>
          </a:r>
          <a:endParaRPr lang="en-029" dirty="0"/>
        </a:p>
      </dgm:t>
    </dgm:pt>
    <dgm:pt modelId="{3FF2B0C3-74DE-491C-B6B8-8AAEF870702D}" type="parTrans" cxnId="{454B6F27-A3E7-4AD7-9CE5-0E7A258F9D40}">
      <dgm:prSet/>
      <dgm:spPr/>
    </dgm:pt>
    <dgm:pt modelId="{9CD0202E-5053-49CE-ACB1-2765FC1AAE87}" type="sibTrans" cxnId="{454B6F27-A3E7-4AD7-9CE5-0E7A258F9D40}">
      <dgm:prSet/>
      <dgm:spPr/>
    </dgm:pt>
    <dgm:pt modelId="{6899D277-5C96-4970-81F0-8CF5CDDE199F}" type="pres">
      <dgm:prSet presAssocID="{B38821F5-C26D-4C2F-AB6D-D43D21F4A2FC}" presName="linear" presStyleCnt="0">
        <dgm:presLayoutVars>
          <dgm:dir/>
          <dgm:animLvl val="lvl"/>
          <dgm:resizeHandles val="exact"/>
        </dgm:presLayoutVars>
      </dgm:prSet>
      <dgm:spPr/>
      <dgm:t>
        <a:bodyPr/>
        <a:lstStyle/>
        <a:p>
          <a:endParaRPr lang="en-029"/>
        </a:p>
      </dgm:t>
    </dgm:pt>
    <dgm:pt modelId="{F267BF08-5CDB-4D27-9F41-EFCCF3980F3F}" type="pres">
      <dgm:prSet presAssocID="{754439F0-682E-4BE6-A5C4-6277CBF72B31}" presName="parentLin" presStyleCnt="0"/>
      <dgm:spPr/>
    </dgm:pt>
    <dgm:pt modelId="{24977482-584A-4B2C-974A-A9C0A731FE88}" type="pres">
      <dgm:prSet presAssocID="{754439F0-682E-4BE6-A5C4-6277CBF72B31}" presName="parentLeftMargin" presStyleLbl="node1" presStyleIdx="0" presStyleCnt="2"/>
      <dgm:spPr/>
      <dgm:t>
        <a:bodyPr/>
        <a:lstStyle/>
        <a:p>
          <a:endParaRPr lang="en-029"/>
        </a:p>
      </dgm:t>
    </dgm:pt>
    <dgm:pt modelId="{C598BA18-7C8B-4B03-9F78-724869433C18}" type="pres">
      <dgm:prSet presAssocID="{754439F0-682E-4BE6-A5C4-6277CBF72B31}" presName="parentText" presStyleLbl="node1" presStyleIdx="0" presStyleCnt="2">
        <dgm:presLayoutVars>
          <dgm:chMax val="0"/>
          <dgm:bulletEnabled val="1"/>
        </dgm:presLayoutVars>
      </dgm:prSet>
      <dgm:spPr/>
      <dgm:t>
        <a:bodyPr/>
        <a:lstStyle/>
        <a:p>
          <a:endParaRPr lang="en-029"/>
        </a:p>
      </dgm:t>
    </dgm:pt>
    <dgm:pt modelId="{9017A7BB-E01A-4519-93AE-BD75DD872C68}" type="pres">
      <dgm:prSet presAssocID="{754439F0-682E-4BE6-A5C4-6277CBF72B31}" presName="negativeSpace" presStyleCnt="0"/>
      <dgm:spPr/>
    </dgm:pt>
    <dgm:pt modelId="{4C95FDD1-4ADF-4388-B530-1F5EE08E0259}" type="pres">
      <dgm:prSet presAssocID="{754439F0-682E-4BE6-A5C4-6277CBF72B31}" presName="childText" presStyleLbl="conFgAcc1" presStyleIdx="0" presStyleCnt="2">
        <dgm:presLayoutVars>
          <dgm:bulletEnabled val="1"/>
        </dgm:presLayoutVars>
      </dgm:prSet>
      <dgm:spPr/>
      <dgm:t>
        <a:bodyPr/>
        <a:lstStyle/>
        <a:p>
          <a:endParaRPr lang="en-029"/>
        </a:p>
      </dgm:t>
    </dgm:pt>
    <dgm:pt modelId="{B0A01406-D339-4C43-A91F-BBDCC069BBB3}" type="pres">
      <dgm:prSet presAssocID="{53FE1269-EF53-47D6-8915-3C10F05E70AB}" presName="spaceBetweenRectangles" presStyleCnt="0"/>
      <dgm:spPr/>
    </dgm:pt>
    <dgm:pt modelId="{09AC3C12-447C-46A5-8FF4-B88B748E91A9}" type="pres">
      <dgm:prSet presAssocID="{529F1992-1BB2-43B6-9A6C-523DC1FFEBE1}" presName="parentLin" presStyleCnt="0"/>
      <dgm:spPr/>
    </dgm:pt>
    <dgm:pt modelId="{2418CFF5-6DB3-4230-9942-784F7253D717}" type="pres">
      <dgm:prSet presAssocID="{529F1992-1BB2-43B6-9A6C-523DC1FFEBE1}" presName="parentLeftMargin" presStyleLbl="node1" presStyleIdx="0" presStyleCnt="2"/>
      <dgm:spPr/>
      <dgm:t>
        <a:bodyPr/>
        <a:lstStyle/>
        <a:p>
          <a:endParaRPr lang="en-029"/>
        </a:p>
      </dgm:t>
    </dgm:pt>
    <dgm:pt modelId="{6F8F6382-0E1C-42BE-A1B5-E658A7A4E70D}" type="pres">
      <dgm:prSet presAssocID="{529F1992-1BB2-43B6-9A6C-523DC1FFEBE1}" presName="parentText" presStyleLbl="node1" presStyleIdx="1" presStyleCnt="2">
        <dgm:presLayoutVars>
          <dgm:chMax val="0"/>
          <dgm:bulletEnabled val="1"/>
        </dgm:presLayoutVars>
      </dgm:prSet>
      <dgm:spPr/>
      <dgm:t>
        <a:bodyPr/>
        <a:lstStyle/>
        <a:p>
          <a:endParaRPr lang="en-029"/>
        </a:p>
      </dgm:t>
    </dgm:pt>
    <dgm:pt modelId="{B9179A5E-B668-4CB4-AECD-1E0FD47C6324}" type="pres">
      <dgm:prSet presAssocID="{529F1992-1BB2-43B6-9A6C-523DC1FFEBE1}" presName="negativeSpace" presStyleCnt="0"/>
      <dgm:spPr/>
    </dgm:pt>
    <dgm:pt modelId="{9B5CFE28-EE44-4955-B569-93C087E96D05}" type="pres">
      <dgm:prSet presAssocID="{529F1992-1BB2-43B6-9A6C-523DC1FFEBE1}" presName="childText" presStyleLbl="conFgAcc1" presStyleIdx="1" presStyleCnt="2">
        <dgm:presLayoutVars>
          <dgm:bulletEnabled val="1"/>
        </dgm:presLayoutVars>
      </dgm:prSet>
      <dgm:spPr/>
      <dgm:t>
        <a:bodyPr/>
        <a:lstStyle/>
        <a:p>
          <a:endParaRPr lang="en-029"/>
        </a:p>
      </dgm:t>
    </dgm:pt>
  </dgm:ptLst>
  <dgm:cxnLst>
    <dgm:cxn modelId="{6651BA5B-708D-46DA-9407-9A1BB1E4CCB5}" type="presOf" srcId="{529F1992-1BB2-43B6-9A6C-523DC1FFEBE1}" destId="{6F8F6382-0E1C-42BE-A1B5-E658A7A4E70D}" srcOrd="1" destOrd="0" presId="urn:microsoft.com/office/officeart/2005/8/layout/list1"/>
    <dgm:cxn modelId="{DBB235CC-0F04-40C1-82B3-90557AD75C7B}" type="presOf" srcId="{754439F0-682E-4BE6-A5C4-6277CBF72B31}" destId="{C598BA18-7C8B-4B03-9F78-724869433C18}" srcOrd="1" destOrd="0" presId="urn:microsoft.com/office/officeart/2005/8/layout/list1"/>
    <dgm:cxn modelId="{37313AEE-F2FA-4A3D-AF4F-C78CCF9B5359}" type="presOf" srcId="{8F0852F4-33BE-4E0A-95C6-F32E77CC17DC}" destId="{4C95FDD1-4ADF-4388-B530-1F5EE08E0259}" srcOrd="0" destOrd="1" presId="urn:microsoft.com/office/officeart/2005/8/layout/list1"/>
    <dgm:cxn modelId="{039D4619-FFC1-4497-8308-E3EBE6C1400B}" type="presOf" srcId="{F7081687-A67E-46E7-93E8-18454B3698FD}" destId="{9B5CFE28-EE44-4955-B569-93C087E96D05}" srcOrd="0" destOrd="0" presId="urn:microsoft.com/office/officeart/2005/8/layout/list1"/>
    <dgm:cxn modelId="{A793E061-50ED-4D07-A64E-984935BF5425}" srcId="{B38821F5-C26D-4C2F-AB6D-D43D21F4A2FC}" destId="{754439F0-682E-4BE6-A5C4-6277CBF72B31}" srcOrd="0" destOrd="0" parTransId="{BA1F2302-8559-4126-93FC-FB3BCADAF067}" sibTransId="{53FE1269-EF53-47D6-8915-3C10F05E70AB}"/>
    <dgm:cxn modelId="{0DAAF56B-9CC0-4E84-BD9E-597677A37737}" type="presOf" srcId="{4AC585A1-421A-4325-99CC-BAC0DF7824A5}" destId="{4C95FDD1-4ADF-4388-B530-1F5EE08E0259}" srcOrd="0" destOrd="0" presId="urn:microsoft.com/office/officeart/2005/8/layout/list1"/>
    <dgm:cxn modelId="{4FF98DA0-F34B-4C9C-9F62-886778AEDE02}" srcId="{754439F0-682E-4BE6-A5C4-6277CBF72B31}" destId="{4AC585A1-421A-4325-99CC-BAC0DF7824A5}" srcOrd="0" destOrd="0" parTransId="{8BB897C1-0BBF-465D-80F8-7EE729FE4306}" sibTransId="{21416F66-CF18-4A61-B30A-AB4AA3B690CD}"/>
    <dgm:cxn modelId="{A2B87836-2A3E-4C01-A8C4-75DBAD751BAE}" type="presOf" srcId="{754439F0-682E-4BE6-A5C4-6277CBF72B31}" destId="{24977482-584A-4B2C-974A-A9C0A731FE88}" srcOrd="0" destOrd="0" presId="urn:microsoft.com/office/officeart/2005/8/layout/list1"/>
    <dgm:cxn modelId="{978BC887-789C-4728-821D-1E9EC31182ED}" type="presOf" srcId="{529F1992-1BB2-43B6-9A6C-523DC1FFEBE1}" destId="{2418CFF5-6DB3-4230-9942-784F7253D717}" srcOrd="0" destOrd="0" presId="urn:microsoft.com/office/officeart/2005/8/layout/list1"/>
    <dgm:cxn modelId="{D5070A38-91A6-4B21-BAC7-B06E6B1863E6}" srcId="{B38821F5-C26D-4C2F-AB6D-D43D21F4A2FC}" destId="{529F1992-1BB2-43B6-9A6C-523DC1FFEBE1}" srcOrd="1" destOrd="0" parTransId="{14B66818-88BF-416D-9799-82BF83631DE4}" sibTransId="{51313645-6145-4278-9C6F-EA06FD49D50E}"/>
    <dgm:cxn modelId="{51A18201-FF2E-485D-9BA8-C652A932CBEF}" srcId="{529F1992-1BB2-43B6-9A6C-523DC1FFEBE1}" destId="{F7081687-A67E-46E7-93E8-18454B3698FD}" srcOrd="0" destOrd="0" parTransId="{1D747A10-1793-49C5-89AD-44CC0E30CF92}" sibTransId="{86691BDE-179C-43AA-A638-CA0E3EF91FB7}"/>
    <dgm:cxn modelId="{454B6F27-A3E7-4AD7-9CE5-0E7A258F9D40}" srcId="{754439F0-682E-4BE6-A5C4-6277CBF72B31}" destId="{8F0852F4-33BE-4E0A-95C6-F32E77CC17DC}" srcOrd="1" destOrd="0" parTransId="{3FF2B0C3-74DE-491C-B6B8-8AAEF870702D}" sibTransId="{9CD0202E-5053-49CE-ACB1-2765FC1AAE87}"/>
    <dgm:cxn modelId="{FAE3377B-DB65-4799-84E0-87CB9A4F815A}" type="presOf" srcId="{B38821F5-C26D-4C2F-AB6D-D43D21F4A2FC}" destId="{6899D277-5C96-4970-81F0-8CF5CDDE199F}" srcOrd="0" destOrd="0" presId="urn:microsoft.com/office/officeart/2005/8/layout/list1"/>
    <dgm:cxn modelId="{D0A77FC1-7430-4297-864F-B6D557AEBEEF}" type="presParOf" srcId="{6899D277-5C96-4970-81F0-8CF5CDDE199F}" destId="{F267BF08-5CDB-4D27-9F41-EFCCF3980F3F}" srcOrd="0" destOrd="0" presId="urn:microsoft.com/office/officeart/2005/8/layout/list1"/>
    <dgm:cxn modelId="{E0CE3E76-4B58-4345-AD72-885E838A27B8}" type="presParOf" srcId="{F267BF08-5CDB-4D27-9F41-EFCCF3980F3F}" destId="{24977482-584A-4B2C-974A-A9C0A731FE88}" srcOrd="0" destOrd="0" presId="urn:microsoft.com/office/officeart/2005/8/layout/list1"/>
    <dgm:cxn modelId="{7BF4D542-C14D-471C-9063-90931E75A288}" type="presParOf" srcId="{F267BF08-5CDB-4D27-9F41-EFCCF3980F3F}" destId="{C598BA18-7C8B-4B03-9F78-724869433C18}" srcOrd="1" destOrd="0" presId="urn:microsoft.com/office/officeart/2005/8/layout/list1"/>
    <dgm:cxn modelId="{EC798888-CD68-41A1-A46F-C9BE56553605}" type="presParOf" srcId="{6899D277-5C96-4970-81F0-8CF5CDDE199F}" destId="{9017A7BB-E01A-4519-93AE-BD75DD872C68}" srcOrd="1" destOrd="0" presId="urn:microsoft.com/office/officeart/2005/8/layout/list1"/>
    <dgm:cxn modelId="{2798CA49-F40A-44C3-8DBB-1B3A80CDD284}" type="presParOf" srcId="{6899D277-5C96-4970-81F0-8CF5CDDE199F}" destId="{4C95FDD1-4ADF-4388-B530-1F5EE08E0259}" srcOrd="2" destOrd="0" presId="urn:microsoft.com/office/officeart/2005/8/layout/list1"/>
    <dgm:cxn modelId="{13544661-63F9-43ED-B591-8B489720B9E6}" type="presParOf" srcId="{6899D277-5C96-4970-81F0-8CF5CDDE199F}" destId="{B0A01406-D339-4C43-A91F-BBDCC069BBB3}" srcOrd="3" destOrd="0" presId="urn:microsoft.com/office/officeart/2005/8/layout/list1"/>
    <dgm:cxn modelId="{C062D6B5-F113-4A34-96EA-AA3C0F568D27}" type="presParOf" srcId="{6899D277-5C96-4970-81F0-8CF5CDDE199F}" destId="{09AC3C12-447C-46A5-8FF4-B88B748E91A9}" srcOrd="4" destOrd="0" presId="urn:microsoft.com/office/officeart/2005/8/layout/list1"/>
    <dgm:cxn modelId="{16E40948-FA25-4200-8274-95D559799617}" type="presParOf" srcId="{09AC3C12-447C-46A5-8FF4-B88B748E91A9}" destId="{2418CFF5-6DB3-4230-9942-784F7253D717}" srcOrd="0" destOrd="0" presId="urn:microsoft.com/office/officeart/2005/8/layout/list1"/>
    <dgm:cxn modelId="{F14CEA57-D4D1-4BB4-9B17-A7B0259EA0A1}" type="presParOf" srcId="{09AC3C12-447C-46A5-8FF4-B88B748E91A9}" destId="{6F8F6382-0E1C-42BE-A1B5-E658A7A4E70D}" srcOrd="1" destOrd="0" presId="urn:microsoft.com/office/officeart/2005/8/layout/list1"/>
    <dgm:cxn modelId="{30969F3B-3635-4415-91A5-756CAAFC1D5F}" type="presParOf" srcId="{6899D277-5C96-4970-81F0-8CF5CDDE199F}" destId="{B9179A5E-B668-4CB4-AECD-1E0FD47C6324}" srcOrd="5" destOrd="0" presId="urn:microsoft.com/office/officeart/2005/8/layout/list1"/>
    <dgm:cxn modelId="{4AB6195A-4EEA-4D44-BAB3-A9A9A6D4F332}" type="presParOf" srcId="{6899D277-5C96-4970-81F0-8CF5CDDE199F}" destId="{9B5CFE28-EE44-4955-B569-93C087E96D05}"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2A4FA11-68F3-4EEC-83AC-F49BDA35A302}"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029"/>
        </a:p>
      </dgm:t>
    </dgm:pt>
    <dgm:pt modelId="{80A0E927-A484-4170-8F1C-B9E2FB0E5270}">
      <dgm:prSet phldrT="[Text]"/>
      <dgm:spPr/>
      <dgm:t>
        <a:bodyPr/>
        <a:lstStyle/>
        <a:p>
          <a:r>
            <a:rPr lang="en-029" dirty="0" smtClean="0"/>
            <a:t>Respect for human dignity</a:t>
          </a:r>
          <a:endParaRPr lang="en-029" dirty="0"/>
        </a:p>
      </dgm:t>
    </dgm:pt>
    <dgm:pt modelId="{B9C835A8-7F94-4B76-9934-45702ABDAE32}" type="parTrans" cxnId="{BDB59E45-3AA2-4981-9990-7A0E969869B1}">
      <dgm:prSet/>
      <dgm:spPr/>
      <dgm:t>
        <a:bodyPr/>
        <a:lstStyle/>
        <a:p>
          <a:endParaRPr lang="en-029"/>
        </a:p>
      </dgm:t>
    </dgm:pt>
    <dgm:pt modelId="{B14EF5C4-8463-4D2A-9776-897A2CF26E17}" type="sibTrans" cxnId="{BDB59E45-3AA2-4981-9990-7A0E969869B1}">
      <dgm:prSet/>
      <dgm:spPr/>
      <dgm:t>
        <a:bodyPr/>
        <a:lstStyle/>
        <a:p>
          <a:endParaRPr lang="en-029"/>
        </a:p>
      </dgm:t>
    </dgm:pt>
    <dgm:pt modelId="{E5F48DF7-C8BB-4AB5-9895-FAA835A513C3}">
      <dgm:prSet phldrT="[Text]"/>
      <dgm:spPr/>
      <dgm:t>
        <a:bodyPr/>
        <a:lstStyle/>
        <a:p>
          <a:r>
            <a:rPr lang="en-029" dirty="0" smtClean="0"/>
            <a:t>Equal consideration and regard</a:t>
          </a:r>
          <a:endParaRPr lang="en-029" dirty="0"/>
        </a:p>
      </dgm:t>
    </dgm:pt>
    <dgm:pt modelId="{6DF95550-F91F-4E53-A386-12F05F52739B}" type="parTrans" cxnId="{6D874636-5601-4540-A379-A0A1F88C84DD}">
      <dgm:prSet/>
      <dgm:spPr/>
      <dgm:t>
        <a:bodyPr/>
        <a:lstStyle/>
        <a:p>
          <a:endParaRPr lang="en-029"/>
        </a:p>
      </dgm:t>
    </dgm:pt>
    <dgm:pt modelId="{BA72FA73-3691-4EF8-8703-635AAB4E92F4}" type="sibTrans" cxnId="{6D874636-5601-4540-A379-A0A1F88C84DD}">
      <dgm:prSet/>
      <dgm:spPr/>
      <dgm:t>
        <a:bodyPr/>
        <a:lstStyle/>
        <a:p>
          <a:endParaRPr lang="en-029"/>
        </a:p>
      </dgm:t>
    </dgm:pt>
    <dgm:pt modelId="{E20A9A03-F736-400B-8472-32AF1BD2CA44}">
      <dgm:prSet phldrT="[Text]"/>
      <dgm:spPr/>
      <dgm:t>
        <a:bodyPr/>
        <a:lstStyle/>
        <a:p>
          <a:r>
            <a:rPr lang="en-029" dirty="0" smtClean="0"/>
            <a:t>Full membership and participation in society</a:t>
          </a:r>
          <a:endParaRPr lang="en-029" dirty="0"/>
        </a:p>
      </dgm:t>
    </dgm:pt>
    <dgm:pt modelId="{D23BDDBE-1984-442C-A24C-84B21702C137}" type="parTrans" cxnId="{A5510D6E-F380-42D7-8AA5-8AFCEC67D3C2}">
      <dgm:prSet/>
      <dgm:spPr/>
      <dgm:t>
        <a:bodyPr/>
        <a:lstStyle/>
        <a:p>
          <a:endParaRPr lang="en-029"/>
        </a:p>
      </dgm:t>
    </dgm:pt>
    <dgm:pt modelId="{8F659266-F088-4C10-803F-92F34CA40100}" type="sibTrans" cxnId="{A5510D6E-F380-42D7-8AA5-8AFCEC67D3C2}">
      <dgm:prSet/>
      <dgm:spPr/>
      <dgm:t>
        <a:bodyPr/>
        <a:lstStyle/>
        <a:p>
          <a:endParaRPr lang="en-029"/>
        </a:p>
      </dgm:t>
    </dgm:pt>
    <dgm:pt modelId="{C18AC252-1054-4724-BF09-792702D38686}">
      <dgm:prSet phldrT="[Text]"/>
      <dgm:spPr/>
      <dgm:t>
        <a:bodyPr/>
        <a:lstStyle/>
        <a:p>
          <a:r>
            <a:rPr lang="en-029" dirty="0" smtClean="0"/>
            <a:t>Equal access to justice and equal protection of the law</a:t>
          </a:r>
          <a:endParaRPr lang="en-029" dirty="0"/>
        </a:p>
      </dgm:t>
    </dgm:pt>
    <dgm:pt modelId="{C4A8BE37-2E0D-4E65-A29F-76E2E47CAD05}" type="parTrans" cxnId="{D28E1E23-70F2-46BB-862C-30DC1310636C}">
      <dgm:prSet/>
      <dgm:spPr/>
      <dgm:t>
        <a:bodyPr/>
        <a:lstStyle/>
        <a:p>
          <a:endParaRPr lang="en-029"/>
        </a:p>
      </dgm:t>
    </dgm:pt>
    <dgm:pt modelId="{13AFFE7E-C600-4080-88E4-FB72396F7B9E}" type="sibTrans" cxnId="{D28E1E23-70F2-46BB-862C-30DC1310636C}">
      <dgm:prSet/>
      <dgm:spPr/>
      <dgm:t>
        <a:bodyPr/>
        <a:lstStyle/>
        <a:p>
          <a:endParaRPr lang="en-029"/>
        </a:p>
      </dgm:t>
    </dgm:pt>
    <dgm:pt modelId="{4B26E45B-6C0C-4F85-BD2E-2BAD4F8E164A}">
      <dgm:prSet phldrT="[Text]"/>
      <dgm:spPr/>
      <dgm:t>
        <a:bodyPr/>
        <a:lstStyle/>
        <a:p>
          <a:r>
            <a:rPr lang="en-029" dirty="0" smtClean="0"/>
            <a:t>Addressing vulnerability caused by inequality</a:t>
          </a:r>
          <a:endParaRPr lang="en-029" dirty="0"/>
        </a:p>
      </dgm:t>
    </dgm:pt>
    <dgm:pt modelId="{11E3A974-CE3F-4875-929D-FF42954F400E}" type="parTrans" cxnId="{286E4C2F-C4BC-47F1-8AB6-79B3373D057E}">
      <dgm:prSet/>
      <dgm:spPr/>
      <dgm:t>
        <a:bodyPr/>
        <a:lstStyle/>
        <a:p>
          <a:endParaRPr lang="en-029"/>
        </a:p>
      </dgm:t>
    </dgm:pt>
    <dgm:pt modelId="{FA32F6A7-344E-401F-A3DB-2D288BA3160E}" type="sibTrans" cxnId="{286E4C2F-C4BC-47F1-8AB6-79B3373D057E}">
      <dgm:prSet/>
      <dgm:spPr/>
      <dgm:t>
        <a:bodyPr/>
        <a:lstStyle/>
        <a:p>
          <a:endParaRPr lang="en-029"/>
        </a:p>
      </dgm:t>
    </dgm:pt>
    <dgm:pt modelId="{8AA6FE0E-F846-4219-9E64-818AD9227DE8}" type="pres">
      <dgm:prSet presAssocID="{22A4FA11-68F3-4EEC-83AC-F49BDA35A302}" presName="Name0" presStyleCnt="0">
        <dgm:presLayoutVars>
          <dgm:dir/>
          <dgm:resizeHandles val="exact"/>
        </dgm:presLayoutVars>
      </dgm:prSet>
      <dgm:spPr/>
      <dgm:t>
        <a:bodyPr/>
        <a:lstStyle/>
        <a:p>
          <a:endParaRPr lang="en-029"/>
        </a:p>
      </dgm:t>
    </dgm:pt>
    <dgm:pt modelId="{590B9E5B-9597-420F-8296-A828805AF9C1}" type="pres">
      <dgm:prSet presAssocID="{22A4FA11-68F3-4EEC-83AC-F49BDA35A302}" presName="cycle" presStyleCnt="0"/>
      <dgm:spPr/>
    </dgm:pt>
    <dgm:pt modelId="{8B7116F2-BAD7-48B2-982F-70B7EDCD3AF5}" type="pres">
      <dgm:prSet presAssocID="{80A0E927-A484-4170-8F1C-B9E2FB0E5270}" presName="nodeFirstNode" presStyleLbl="node1" presStyleIdx="0" presStyleCnt="5">
        <dgm:presLayoutVars>
          <dgm:bulletEnabled val="1"/>
        </dgm:presLayoutVars>
      </dgm:prSet>
      <dgm:spPr/>
      <dgm:t>
        <a:bodyPr/>
        <a:lstStyle/>
        <a:p>
          <a:endParaRPr lang="en-029"/>
        </a:p>
      </dgm:t>
    </dgm:pt>
    <dgm:pt modelId="{56456D28-244B-4EDA-B2B9-3677D21367BA}" type="pres">
      <dgm:prSet presAssocID="{B14EF5C4-8463-4D2A-9776-897A2CF26E17}" presName="sibTransFirstNode" presStyleLbl="bgShp" presStyleIdx="0" presStyleCnt="1"/>
      <dgm:spPr/>
      <dgm:t>
        <a:bodyPr/>
        <a:lstStyle/>
        <a:p>
          <a:endParaRPr lang="en-029"/>
        </a:p>
      </dgm:t>
    </dgm:pt>
    <dgm:pt modelId="{14423265-1C5D-44E1-BA92-8C8A1E057A16}" type="pres">
      <dgm:prSet presAssocID="{E5F48DF7-C8BB-4AB5-9895-FAA835A513C3}" presName="nodeFollowingNodes" presStyleLbl="node1" presStyleIdx="1" presStyleCnt="5">
        <dgm:presLayoutVars>
          <dgm:bulletEnabled val="1"/>
        </dgm:presLayoutVars>
      </dgm:prSet>
      <dgm:spPr/>
      <dgm:t>
        <a:bodyPr/>
        <a:lstStyle/>
        <a:p>
          <a:endParaRPr lang="en-029"/>
        </a:p>
      </dgm:t>
    </dgm:pt>
    <dgm:pt modelId="{F68AEA49-9E39-48CF-A5B0-6746D32388F2}" type="pres">
      <dgm:prSet presAssocID="{E20A9A03-F736-400B-8472-32AF1BD2CA44}" presName="nodeFollowingNodes" presStyleLbl="node1" presStyleIdx="2" presStyleCnt="5">
        <dgm:presLayoutVars>
          <dgm:bulletEnabled val="1"/>
        </dgm:presLayoutVars>
      </dgm:prSet>
      <dgm:spPr/>
      <dgm:t>
        <a:bodyPr/>
        <a:lstStyle/>
        <a:p>
          <a:endParaRPr lang="en-029"/>
        </a:p>
      </dgm:t>
    </dgm:pt>
    <dgm:pt modelId="{12A45EF6-40E3-4158-87AD-7CC8F5E14DE1}" type="pres">
      <dgm:prSet presAssocID="{C18AC252-1054-4724-BF09-792702D38686}" presName="nodeFollowingNodes" presStyleLbl="node1" presStyleIdx="3" presStyleCnt="5">
        <dgm:presLayoutVars>
          <dgm:bulletEnabled val="1"/>
        </dgm:presLayoutVars>
      </dgm:prSet>
      <dgm:spPr/>
      <dgm:t>
        <a:bodyPr/>
        <a:lstStyle/>
        <a:p>
          <a:endParaRPr lang="en-029"/>
        </a:p>
      </dgm:t>
    </dgm:pt>
    <dgm:pt modelId="{14F3B8AF-C725-4E69-90C0-BEAAE5288AE1}" type="pres">
      <dgm:prSet presAssocID="{4B26E45B-6C0C-4F85-BD2E-2BAD4F8E164A}" presName="nodeFollowingNodes" presStyleLbl="node1" presStyleIdx="4" presStyleCnt="5">
        <dgm:presLayoutVars>
          <dgm:bulletEnabled val="1"/>
        </dgm:presLayoutVars>
      </dgm:prSet>
      <dgm:spPr/>
      <dgm:t>
        <a:bodyPr/>
        <a:lstStyle/>
        <a:p>
          <a:endParaRPr lang="en-029"/>
        </a:p>
      </dgm:t>
    </dgm:pt>
  </dgm:ptLst>
  <dgm:cxnLst>
    <dgm:cxn modelId="{AF176125-0151-4FEA-AD8D-A3BEF441A0F8}" type="presOf" srcId="{E20A9A03-F736-400B-8472-32AF1BD2CA44}" destId="{F68AEA49-9E39-48CF-A5B0-6746D32388F2}" srcOrd="0" destOrd="0" presId="urn:microsoft.com/office/officeart/2005/8/layout/cycle3"/>
    <dgm:cxn modelId="{A5510D6E-F380-42D7-8AA5-8AFCEC67D3C2}" srcId="{22A4FA11-68F3-4EEC-83AC-F49BDA35A302}" destId="{E20A9A03-F736-400B-8472-32AF1BD2CA44}" srcOrd="2" destOrd="0" parTransId="{D23BDDBE-1984-442C-A24C-84B21702C137}" sibTransId="{8F659266-F088-4C10-803F-92F34CA40100}"/>
    <dgm:cxn modelId="{D28E1E23-70F2-46BB-862C-30DC1310636C}" srcId="{22A4FA11-68F3-4EEC-83AC-F49BDA35A302}" destId="{C18AC252-1054-4724-BF09-792702D38686}" srcOrd="3" destOrd="0" parTransId="{C4A8BE37-2E0D-4E65-A29F-76E2E47CAD05}" sibTransId="{13AFFE7E-C600-4080-88E4-FB72396F7B9E}"/>
    <dgm:cxn modelId="{2DCD109A-612E-4BC5-BBC3-C59A244ACF6C}" type="presOf" srcId="{22A4FA11-68F3-4EEC-83AC-F49BDA35A302}" destId="{8AA6FE0E-F846-4219-9E64-818AD9227DE8}" srcOrd="0" destOrd="0" presId="urn:microsoft.com/office/officeart/2005/8/layout/cycle3"/>
    <dgm:cxn modelId="{5199F056-750B-4D37-9500-1633246DA758}" type="presOf" srcId="{E5F48DF7-C8BB-4AB5-9895-FAA835A513C3}" destId="{14423265-1C5D-44E1-BA92-8C8A1E057A16}" srcOrd="0" destOrd="0" presId="urn:microsoft.com/office/officeart/2005/8/layout/cycle3"/>
    <dgm:cxn modelId="{6D874636-5601-4540-A379-A0A1F88C84DD}" srcId="{22A4FA11-68F3-4EEC-83AC-F49BDA35A302}" destId="{E5F48DF7-C8BB-4AB5-9895-FAA835A513C3}" srcOrd="1" destOrd="0" parTransId="{6DF95550-F91F-4E53-A386-12F05F52739B}" sibTransId="{BA72FA73-3691-4EF8-8703-635AAB4E92F4}"/>
    <dgm:cxn modelId="{89A6D9EE-F16D-49F8-8168-912F1EE74BCE}" type="presOf" srcId="{B14EF5C4-8463-4D2A-9776-897A2CF26E17}" destId="{56456D28-244B-4EDA-B2B9-3677D21367BA}" srcOrd="0" destOrd="0" presId="urn:microsoft.com/office/officeart/2005/8/layout/cycle3"/>
    <dgm:cxn modelId="{682E8107-A2DD-4068-9D76-3CE8BBB8B5AA}" type="presOf" srcId="{C18AC252-1054-4724-BF09-792702D38686}" destId="{12A45EF6-40E3-4158-87AD-7CC8F5E14DE1}" srcOrd="0" destOrd="0" presId="urn:microsoft.com/office/officeart/2005/8/layout/cycle3"/>
    <dgm:cxn modelId="{C049F38F-4EE2-4BE8-B53A-3478DFD430CB}" type="presOf" srcId="{4B26E45B-6C0C-4F85-BD2E-2BAD4F8E164A}" destId="{14F3B8AF-C725-4E69-90C0-BEAAE5288AE1}" srcOrd="0" destOrd="0" presId="urn:microsoft.com/office/officeart/2005/8/layout/cycle3"/>
    <dgm:cxn modelId="{BDB59E45-3AA2-4981-9990-7A0E969869B1}" srcId="{22A4FA11-68F3-4EEC-83AC-F49BDA35A302}" destId="{80A0E927-A484-4170-8F1C-B9E2FB0E5270}" srcOrd="0" destOrd="0" parTransId="{B9C835A8-7F94-4B76-9934-45702ABDAE32}" sibTransId="{B14EF5C4-8463-4D2A-9776-897A2CF26E17}"/>
    <dgm:cxn modelId="{7A7E6061-FBD0-4433-9EBF-ADB85D721C67}" type="presOf" srcId="{80A0E927-A484-4170-8F1C-B9E2FB0E5270}" destId="{8B7116F2-BAD7-48B2-982F-70B7EDCD3AF5}" srcOrd="0" destOrd="0" presId="urn:microsoft.com/office/officeart/2005/8/layout/cycle3"/>
    <dgm:cxn modelId="{286E4C2F-C4BC-47F1-8AB6-79B3373D057E}" srcId="{22A4FA11-68F3-4EEC-83AC-F49BDA35A302}" destId="{4B26E45B-6C0C-4F85-BD2E-2BAD4F8E164A}" srcOrd="4" destOrd="0" parTransId="{11E3A974-CE3F-4875-929D-FF42954F400E}" sibTransId="{FA32F6A7-344E-401F-A3DB-2D288BA3160E}"/>
    <dgm:cxn modelId="{23D70C15-A76A-48EB-8BDC-EB51DEC83508}" type="presParOf" srcId="{8AA6FE0E-F846-4219-9E64-818AD9227DE8}" destId="{590B9E5B-9597-420F-8296-A828805AF9C1}" srcOrd="0" destOrd="0" presId="urn:microsoft.com/office/officeart/2005/8/layout/cycle3"/>
    <dgm:cxn modelId="{57BE4545-3E17-4797-81CA-9DCA43BD14BA}" type="presParOf" srcId="{590B9E5B-9597-420F-8296-A828805AF9C1}" destId="{8B7116F2-BAD7-48B2-982F-70B7EDCD3AF5}" srcOrd="0" destOrd="0" presId="urn:microsoft.com/office/officeart/2005/8/layout/cycle3"/>
    <dgm:cxn modelId="{2617FFFD-0053-422A-8039-9CC9752FCA91}" type="presParOf" srcId="{590B9E5B-9597-420F-8296-A828805AF9C1}" destId="{56456D28-244B-4EDA-B2B9-3677D21367BA}" srcOrd="1" destOrd="0" presId="urn:microsoft.com/office/officeart/2005/8/layout/cycle3"/>
    <dgm:cxn modelId="{A000912D-D74B-4E82-AAA8-D60291F722E1}" type="presParOf" srcId="{590B9E5B-9597-420F-8296-A828805AF9C1}" destId="{14423265-1C5D-44E1-BA92-8C8A1E057A16}" srcOrd="2" destOrd="0" presId="urn:microsoft.com/office/officeart/2005/8/layout/cycle3"/>
    <dgm:cxn modelId="{5C932FF5-2F07-4DD2-856B-9D529DA2B577}" type="presParOf" srcId="{590B9E5B-9597-420F-8296-A828805AF9C1}" destId="{F68AEA49-9E39-48CF-A5B0-6746D32388F2}" srcOrd="3" destOrd="0" presId="urn:microsoft.com/office/officeart/2005/8/layout/cycle3"/>
    <dgm:cxn modelId="{BD8A4BDF-C62C-4D12-B45F-127FDDCB6E82}" type="presParOf" srcId="{590B9E5B-9597-420F-8296-A828805AF9C1}" destId="{12A45EF6-40E3-4158-87AD-7CC8F5E14DE1}" srcOrd="4" destOrd="0" presId="urn:microsoft.com/office/officeart/2005/8/layout/cycle3"/>
    <dgm:cxn modelId="{7CAB2CCB-7942-4124-A95E-1A39044F31D8}" type="presParOf" srcId="{590B9E5B-9597-420F-8296-A828805AF9C1}" destId="{14F3B8AF-C725-4E69-90C0-BEAAE5288AE1}"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964B8-68CC-4074-8EF7-EA6CAA56D4A7}">
      <dsp:nvSpPr>
        <dsp:cNvPr id="0" name=""/>
        <dsp:cNvSpPr/>
      </dsp:nvSpPr>
      <dsp:spPr>
        <a:xfrm rot="16200000">
          <a:off x="782" y="215998"/>
          <a:ext cx="4140002" cy="4140002"/>
        </a:xfrm>
        <a:prstGeom prst="downArrow">
          <a:avLst>
            <a:gd name="adj1" fmla="val 50000"/>
            <a:gd name="adj2" fmla="val 35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029" sz="2600" kern="1200" dirty="0" smtClean="0"/>
            <a:t>THE RULE OF LAW: Judges have an overriding duty to apply the law</a:t>
          </a:r>
          <a:endParaRPr lang="en-029" sz="2600" kern="1200" dirty="0"/>
        </a:p>
      </dsp:txBody>
      <dsp:txXfrm rot="5400000">
        <a:off x="783" y="1250998"/>
        <a:ext cx="3415502" cy="2070001"/>
      </dsp:txXfrm>
    </dsp:sp>
    <dsp:sp modelId="{445F1528-6E24-45C8-A290-A91C8285031D}">
      <dsp:nvSpPr>
        <dsp:cNvPr id="0" name=""/>
        <dsp:cNvSpPr/>
      </dsp:nvSpPr>
      <dsp:spPr>
        <a:xfrm rot="5400000">
          <a:off x="4363453" y="215998"/>
          <a:ext cx="4140002" cy="4140002"/>
        </a:xfrm>
        <a:prstGeom prst="downArrow">
          <a:avLst>
            <a:gd name="adj1" fmla="val 50000"/>
            <a:gd name="adj2" fmla="val 35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029" sz="2600" kern="1200" dirty="0" smtClean="0"/>
            <a:t>JUDICIAL INDEPENDENCE: Judges must have freedom to do so without favour/fear </a:t>
          </a:r>
          <a:endParaRPr lang="en-029" sz="2600" kern="1200" dirty="0"/>
        </a:p>
      </dsp:txBody>
      <dsp:txXfrm rot="-5400000">
        <a:off x="5087954" y="1250999"/>
        <a:ext cx="3415502" cy="207000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89B9BA-A5E8-48EA-92DA-E0B53C303CB5}">
      <dsp:nvSpPr>
        <dsp:cNvPr id="0" name=""/>
        <dsp:cNvSpPr/>
      </dsp:nvSpPr>
      <dsp:spPr>
        <a:xfrm>
          <a:off x="0" y="3750030"/>
          <a:ext cx="8504238" cy="820415"/>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029" sz="1600" kern="1200" dirty="0" smtClean="0"/>
            <a:t>Equal protection of the law</a:t>
          </a:r>
          <a:endParaRPr lang="en-029" sz="1600" kern="1200" dirty="0"/>
        </a:p>
      </dsp:txBody>
      <dsp:txXfrm>
        <a:off x="0" y="3750030"/>
        <a:ext cx="8504238" cy="443024"/>
      </dsp:txXfrm>
    </dsp:sp>
    <dsp:sp modelId="{77EB40A2-1C75-449B-9392-F9C8648B942D}">
      <dsp:nvSpPr>
        <dsp:cNvPr id="0" name=""/>
        <dsp:cNvSpPr/>
      </dsp:nvSpPr>
      <dsp:spPr>
        <a:xfrm>
          <a:off x="0" y="4176646"/>
          <a:ext cx="4252119" cy="377390"/>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smtClean="0"/>
            <a:t>The law cannot rule if it does not protect </a:t>
          </a:r>
          <a:endParaRPr lang="en-029" sz="1300" kern="1200" dirty="0"/>
        </a:p>
      </dsp:txBody>
      <dsp:txXfrm>
        <a:off x="0" y="4176646"/>
        <a:ext cx="4252119" cy="377390"/>
      </dsp:txXfrm>
    </dsp:sp>
    <dsp:sp modelId="{8FE491EA-FDB1-479C-ADCA-0C0A78CBDF3D}">
      <dsp:nvSpPr>
        <dsp:cNvPr id="0" name=""/>
        <dsp:cNvSpPr/>
      </dsp:nvSpPr>
      <dsp:spPr>
        <a:xfrm>
          <a:off x="4252119" y="4176646"/>
          <a:ext cx="4252119" cy="377390"/>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All entitled to equal access to justice</a:t>
          </a:r>
          <a:endParaRPr lang="en-029" sz="1300" kern="1200" dirty="0"/>
        </a:p>
      </dsp:txBody>
      <dsp:txXfrm>
        <a:off x="4252119" y="4176646"/>
        <a:ext cx="4252119" cy="377390"/>
      </dsp:txXfrm>
    </dsp:sp>
    <dsp:sp modelId="{D6FCBBF8-EABB-4FFA-8C86-7EC6DC865517}">
      <dsp:nvSpPr>
        <dsp:cNvPr id="0" name=""/>
        <dsp:cNvSpPr/>
      </dsp:nvSpPr>
      <dsp:spPr>
        <a:xfrm rot="10800000">
          <a:off x="0" y="2500538"/>
          <a:ext cx="8504238" cy="1261798"/>
        </a:xfrm>
        <a:prstGeom prst="upArrowCallou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029" sz="1600" kern="1200" dirty="0" smtClean="0"/>
            <a:t>Overall fairness</a:t>
          </a:r>
          <a:endParaRPr lang="en-029" sz="1600" kern="1200" dirty="0"/>
        </a:p>
      </dsp:txBody>
      <dsp:txXfrm rot="-10800000">
        <a:off x="0" y="2500538"/>
        <a:ext cx="8504238" cy="442891"/>
      </dsp:txXfrm>
    </dsp:sp>
    <dsp:sp modelId="{3F50EF14-3C7E-48E8-AF9F-650B13A2CDBE}">
      <dsp:nvSpPr>
        <dsp:cNvPr id="0" name=""/>
        <dsp:cNvSpPr/>
      </dsp:nvSpPr>
      <dsp:spPr>
        <a:xfrm>
          <a:off x="0" y="2943429"/>
          <a:ext cx="8504238" cy="377277"/>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Victims of crime are entitled to fair legal proceedings in matters that concern them</a:t>
          </a:r>
          <a:endParaRPr lang="en-029" sz="1300" kern="1200" dirty="0"/>
        </a:p>
      </dsp:txBody>
      <dsp:txXfrm>
        <a:off x="0" y="2943429"/>
        <a:ext cx="8504238" cy="377277"/>
      </dsp:txXfrm>
    </dsp:sp>
    <dsp:sp modelId="{B4BF209A-3A24-40C2-AD8F-71247F3550C8}">
      <dsp:nvSpPr>
        <dsp:cNvPr id="0" name=""/>
        <dsp:cNvSpPr/>
      </dsp:nvSpPr>
      <dsp:spPr>
        <a:xfrm rot="10800000">
          <a:off x="0" y="1251046"/>
          <a:ext cx="8504238" cy="1261798"/>
        </a:xfrm>
        <a:prstGeom prst="upArrowCallou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029" sz="1600" kern="1200" dirty="0" smtClean="0"/>
            <a:t>No one, however powerful, is above the law </a:t>
          </a:r>
          <a:endParaRPr lang="en-029" sz="1600" kern="1200" dirty="0"/>
        </a:p>
      </dsp:txBody>
      <dsp:txXfrm rot="-10800000">
        <a:off x="0" y="1251046"/>
        <a:ext cx="8504238" cy="442891"/>
      </dsp:txXfrm>
    </dsp:sp>
    <dsp:sp modelId="{C35667C4-8223-483B-B462-0B8E5D30C548}">
      <dsp:nvSpPr>
        <dsp:cNvPr id="0" name=""/>
        <dsp:cNvSpPr/>
      </dsp:nvSpPr>
      <dsp:spPr>
        <a:xfrm>
          <a:off x="0" y="1693937"/>
          <a:ext cx="4252119" cy="377277"/>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Especially state actors</a:t>
          </a:r>
          <a:endParaRPr lang="en-029" sz="1300" kern="1200" dirty="0"/>
        </a:p>
      </dsp:txBody>
      <dsp:txXfrm>
        <a:off x="0" y="1693937"/>
        <a:ext cx="4252119" cy="377277"/>
      </dsp:txXfrm>
    </dsp:sp>
    <dsp:sp modelId="{8492914A-400E-41A0-BA7C-B6075E7AB5CC}">
      <dsp:nvSpPr>
        <dsp:cNvPr id="0" name=""/>
        <dsp:cNvSpPr/>
      </dsp:nvSpPr>
      <dsp:spPr>
        <a:xfrm>
          <a:off x="4252119" y="1693937"/>
          <a:ext cx="4252119" cy="377277"/>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But also ordinary citizens in their private as well as public lives</a:t>
          </a:r>
          <a:endParaRPr lang="en-029" sz="1300" kern="1200" dirty="0"/>
        </a:p>
      </dsp:txBody>
      <dsp:txXfrm>
        <a:off x="4252119" y="1693937"/>
        <a:ext cx="4252119" cy="377277"/>
      </dsp:txXfrm>
    </dsp:sp>
    <dsp:sp modelId="{D6DC6E00-3D90-48C7-B59B-2AB743EB07E3}">
      <dsp:nvSpPr>
        <dsp:cNvPr id="0" name=""/>
        <dsp:cNvSpPr/>
      </dsp:nvSpPr>
      <dsp:spPr>
        <a:xfrm rot="10800000">
          <a:off x="0" y="1554"/>
          <a:ext cx="8504238" cy="1261798"/>
        </a:xfrm>
        <a:prstGeom prst="upArrowCallou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029" sz="1600" kern="1200" dirty="0" smtClean="0"/>
            <a:t>Access to justice for all</a:t>
          </a:r>
          <a:endParaRPr lang="en-029" sz="1600" kern="1200" dirty="0"/>
        </a:p>
      </dsp:txBody>
      <dsp:txXfrm rot="-10800000">
        <a:off x="0" y="1554"/>
        <a:ext cx="8504238" cy="442891"/>
      </dsp:txXfrm>
    </dsp:sp>
    <dsp:sp modelId="{49851208-17F3-4F34-BC83-8E27CFDFE207}">
      <dsp:nvSpPr>
        <dsp:cNvPr id="0" name=""/>
        <dsp:cNvSpPr/>
      </dsp:nvSpPr>
      <dsp:spPr>
        <a:xfrm>
          <a:off x="0" y="444445"/>
          <a:ext cx="4252119" cy="377277"/>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Must be able to get into the court door</a:t>
          </a:r>
          <a:endParaRPr lang="en-029" sz="1300" kern="1200" dirty="0"/>
        </a:p>
      </dsp:txBody>
      <dsp:txXfrm>
        <a:off x="0" y="444445"/>
        <a:ext cx="4252119" cy="377277"/>
      </dsp:txXfrm>
    </dsp:sp>
    <dsp:sp modelId="{805CB894-3584-4F64-AD77-C30C6B52DC3D}">
      <dsp:nvSpPr>
        <dsp:cNvPr id="0" name=""/>
        <dsp:cNvSpPr/>
      </dsp:nvSpPr>
      <dsp:spPr>
        <a:xfrm>
          <a:off x="4252119" y="444445"/>
          <a:ext cx="4252119" cy="377277"/>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029" sz="1300" kern="1200" dirty="0" smtClean="0"/>
            <a:t>Must be able to get effective relief</a:t>
          </a:r>
          <a:endParaRPr lang="en-029" sz="1300" kern="1200" dirty="0"/>
        </a:p>
      </dsp:txBody>
      <dsp:txXfrm>
        <a:off x="4252119" y="444445"/>
        <a:ext cx="4252119" cy="3772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7BDF8-28FF-4828-AEE7-A9A00B86A49F}">
      <dsp:nvSpPr>
        <dsp:cNvPr id="0" name=""/>
        <dsp:cNvSpPr/>
      </dsp:nvSpPr>
      <dsp:spPr>
        <a:xfrm>
          <a:off x="6117" y="-148961"/>
          <a:ext cx="744805" cy="446883"/>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029" sz="1000" kern="1200" dirty="0" smtClean="0"/>
            <a:t>Disaggregating JUSTICE</a:t>
          </a:r>
          <a:endParaRPr lang="en-029" sz="1000" kern="1200" dirty="0"/>
        </a:p>
      </dsp:txBody>
      <dsp:txXfrm>
        <a:off x="6117" y="-148961"/>
        <a:ext cx="744805" cy="297922"/>
      </dsp:txXfrm>
    </dsp:sp>
    <dsp:sp modelId="{9E106D05-DD83-4751-B50E-410C572F7905}">
      <dsp:nvSpPr>
        <dsp:cNvPr id="0" name=""/>
        <dsp:cNvSpPr/>
      </dsp:nvSpPr>
      <dsp:spPr>
        <a:xfrm>
          <a:off x="76199" y="148961"/>
          <a:ext cx="1057892" cy="468153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029" sz="1400" kern="1200" dirty="0" smtClean="0"/>
            <a:t>The goal of the rule of law</a:t>
          </a:r>
          <a:endParaRPr lang="en-029" sz="1400" kern="1200" dirty="0"/>
        </a:p>
        <a:p>
          <a:pPr marL="114300" lvl="1" indent="-114300" algn="l" defTabSz="622300">
            <a:lnSpc>
              <a:spcPct val="90000"/>
            </a:lnSpc>
            <a:spcBef>
              <a:spcPct val="0"/>
            </a:spcBef>
            <a:spcAft>
              <a:spcPct val="15000"/>
            </a:spcAft>
            <a:buChar char="••"/>
          </a:pPr>
          <a:r>
            <a:rPr lang="en-029" sz="1400" kern="1200" dirty="0" smtClean="0"/>
            <a:t>Overall fairness</a:t>
          </a:r>
          <a:endParaRPr lang="en-029" sz="1400" kern="1200" dirty="0"/>
        </a:p>
        <a:p>
          <a:pPr marL="114300" lvl="1" indent="-114300" algn="l" defTabSz="622300">
            <a:lnSpc>
              <a:spcPct val="90000"/>
            </a:lnSpc>
            <a:spcBef>
              <a:spcPct val="0"/>
            </a:spcBef>
            <a:spcAft>
              <a:spcPct val="15000"/>
            </a:spcAft>
            <a:buChar char="••"/>
          </a:pPr>
          <a:r>
            <a:rPr lang="en-029" sz="1400" kern="1200" dirty="0" smtClean="0"/>
            <a:t>The law applies to everyone</a:t>
          </a:r>
          <a:endParaRPr lang="en-029" sz="1400" kern="1200" dirty="0"/>
        </a:p>
        <a:p>
          <a:pPr marL="114300" lvl="1" indent="-114300" algn="l" defTabSz="622300">
            <a:lnSpc>
              <a:spcPct val="90000"/>
            </a:lnSpc>
            <a:spcBef>
              <a:spcPct val="0"/>
            </a:spcBef>
            <a:spcAft>
              <a:spcPct val="15000"/>
            </a:spcAft>
            <a:buChar char="••"/>
          </a:pPr>
          <a:r>
            <a:rPr lang="en-029" sz="1400" kern="1200" dirty="0" smtClean="0"/>
            <a:t>Everyone should be protected by the law</a:t>
          </a:r>
          <a:endParaRPr lang="en-029" sz="1400" kern="1200" dirty="0"/>
        </a:p>
        <a:p>
          <a:pPr marL="57150" lvl="1" indent="-57150" algn="l" defTabSz="488950">
            <a:lnSpc>
              <a:spcPct val="90000"/>
            </a:lnSpc>
            <a:spcBef>
              <a:spcPct val="0"/>
            </a:spcBef>
            <a:spcAft>
              <a:spcPct val="15000"/>
            </a:spcAft>
            <a:buChar char="••"/>
          </a:pPr>
          <a:endParaRPr lang="en-029" sz="1100" kern="1200" dirty="0"/>
        </a:p>
      </dsp:txBody>
      <dsp:txXfrm>
        <a:off x="107184" y="179946"/>
        <a:ext cx="995922" cy="4619567"/>
      </dsp:txXfrm>
    </dsp:sp>
    <dsp:sp modelId="{F83AA330-2AA3-49EC-A980-E5DC2ABD4690}">
      <dsp:nvSpPr>
        <dsp:cNvPr id="0" name=""/>
        <dsp:cNvSpPr/>
      </dsp:nvSpPr>
      <dsp:spPr>
        <a:xfrm rot="130563">
          <a:off x="924066" y="-64913"/>
          <a:ext cx="367608" cy="1852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029" sz="400" kern="1200"/>
        </a:p>
      </dsp:txBody>
      <dsp:txXfrm>
        <a:off x="924086" y="-28917"/>
        <a:ext cx="312032" cy="111152"/>
      </dsp:txXfrm>
    </dsp:sp>
    <dsp:sp modelId="{CE5DF461-8D2F-4B84-B7D3-1074AD0B380A}">
      <dsp:nvSpPr>
        <dsp:cNvPr id="0" name=""/>
        <dsp:cNvSpPr/>
      </dsp:nvSpPr>
      <dsp:spPr>
        <a:xfrm>
          <a:off x="1444024" y="-312871"/>
          <a:ext cx="744805" cy="110252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029" sz="1200" kern="1200" dirty="0" smtClean="0"/>
            <a:t>Developing EQUALITY</a:t>
          </a:r>
          <a:endParaRPr lang="en-029" sz="1200" kern="1200" dirty="0"/>
        </a:p>
      </dsp:txBody>
      <dsp:txXfrm>
        <a:off x="1444024" y="-312871"/>
        <a:ext cx="744805" cy="735016"/>
      </dsp:txXfrm>
    </dsp:sp>
    <dsp:sp modelId="{FC664752-9B3E-4E7C-A9A7-2237C6BBFBF9}">
      <dsp:nvSpPr>
        <dsp:cNvPr id="0" name=""/>
        <dsp:cNvSpPr/>
      </dsp:nvSpPr>
      <dsp:spPr>
        <a:xfrm>
          <a:off x="1359405" y="312871"/>
          <a:ext cx="1161844" cy="468153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029" sz="1300" kern="1200" dirty="0" smtClean="0"/>
            <a:t>Not purely formal</a:t>
          </a:r>
          <a:endParaRPr lang="en-029" sz="1300" kern="1200" dirty="0"/>
        </a:p>
        <a:p>
          <a:pPr marL="114300" lvl="1" indent="-114300" algn="l" defTabSz="577850">
            <a:lnSpc>
              <a:spcPct val="90000"/>
            </a:lnSpc>
            <a:spcBef>
              <a:spcPct val="0"/>
            </a:spcBef>
            <a:spcAft>
              <a:spcPct val="15000"/>
            </a:spcAft>
            <a:buChar char="••"/>
          </a:pPr>
          <a:r>
            <a:rPr lang="en-029" sz="1300" kern="1200" dirty="0" smtClean="0"/>
            <a:t>Not a ‘mathematical formula solved by similar treatment’</a:t>
          </a:r>
          <a:endParaRPr lang="en-029" sz="1300" kern="1200" dirty="0"/>
        </a:p>
        <a:p>
          <a:pPr marL="114300" lvl="1" indent="-114300" algn="l" defTabSz="577850">
            <a:lnSpc>
              <a:spcPct val="90000"/>
            </a:lnSpc>
            <a:spcBef>
              <a:spcPct val="0"/>
            </a:spcBef>
            <a:spcAft>
              <a:spcPct val="15000"/>
            </a:spcAft>
            <a:buChar char="••"/>
          </a:pPr>
          <a:r>
            <a:rPr lang="en-029" sz="1300" kern="1200" dirty="0" smtClean="0"/>
            <a:t>Discrimination only one aspect of equality</a:t>
          </a:r>
          <a:endParaRPr lang="en-029" sz="1300" kern="1200" dirty="0"/>
        </a:p>
        <a:p>
          <a:pPr marL="114300" lvl="1" indent="-114300" algn="l" defTabSz="577850">
            <a:lnSpc>
              <a:spcPct val="90000"/>
            </a:lnSpc>
            <a:spcBef>
              <a:spcPct val="0"/>
            </a:spcBef>
            <a:spcAft>
              <a:spcPct val="15000"/>
            </a:spcAft>
            <a:buChar char="••"/>
          </a:pPr>
          <a:r>
            <a:rPr lang="en-029" sz="1300" kern="1200" dirty="0" smtClean="0"/>
            <a:t>Takes into account vulnerability</a:t>
          </a:r>
          <a:endParaRPr lang="en-029" sz="1300" kern="1200" dirty="0"/>
        </a:p>
        <a:p>
          <a:pPr marL="114300" lvl="1" indent="-114300" algn="l" defTabSz="577850">
            <a:lnSpc>
              <a:spcPct val="90000"/>
            </a:lnSpc>
            <a:spcBef>
              <a:spcPct val="0"/>
            </a:spcBef>
            <a:spcAft>
              <a:spcPct val="15000"/>
            </a:spcAft>
            <a:buChar char="••"/>
          </a:pPr>
          <a:r>
            <a:rPr lang="en-029" sz="1300" kern="1200" dirty="0" smtClean="0"/>
            <a:t>Can mean different treatment</a:t>
          </a:r>
          <a:endParaRPr lang="en-029" sz="1300" kern="1200" dirty="0"/>
        </a:p>
      </dsp:txBody>
      <dsp:txXfrm>
        <a:off x="1393434" y="346900"/>
        <a:ext cx="1093786" cy="4613479"/>
      </dsp:txXfrm>
    </dsp:sp>
    <dsp:sp modelId="{41950B11-9288-491B-8933-61B307C99C79}">
      <dsp:nvSpPr>
        <dsp:cNvPr id="0" name=""/>
        <dsp:cNvSpPr/>
      </dsp:nvSpPr>
      <dsp:spPr>
        <a:xfrm rot="21471346">
          <a:off x="2367311" y="-65709"/>
          <a:ext cx="378926" cy="1852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029" sz="400" kern="1200"/>
        </a:p>
      </dsp:txBody>
      <dsp:txXfrm>
        <a:off x="2367330" y="-27618"/>
        <a:ext cx="323350" cy="111152"/>
      </dsp:txXfrm>
    </dsp:sp>
    <dsp:sp modelId="{6B7F86FE-9EFB-4142-B9DA-3FDDC7A4C88C}">
      <dsp:nvSpPr>
        <dsp:cNvPr id="0" name=""/>
        <dsp:cNvSpPr/>
      </dsp:nvSpPr>
      <dsp:spPr>
        <a:xfrm>
          <a:off x="2903284" y="-148961"/>
          <a:ext cx="744805" cy="446883"/>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029" sz="1300" kern="1200" dirty="0" err="1" smtClean="0"/>
            <a:t>Nuancing</a:t>
          </a:r>
          <a:r>
            <a:rPr lang="en-029" sz="1300" kern="1200" dirty="0" smtClean="0"/>
            <a:t> NEUTRALITY</a:t>
          </a:r>
          <a:endParaRPr lang="en-029" sz="1300" kern="1200" dirty="0"/>
        </a:p>
      </dsp:txBody>
      <dsp:txXfrm>
        <a:off x="2903284" y="-148961"/>
        <a:ext cx="744805" cy="297922"/>
      </dsp:txXfrm>
    </dsp:sp>
    <dsp:sp modelId="{38085B6B-3739-4F21-B29C-EEB948312AFE}">
      <dsp:nvSpPr>
        <dsp:cNvPr id="0" name=""/>
        <dsp:cNvSpPr/>
      </dsp:nvSpPr>
      <dsp:spPr>
        <a:xfrm>
          <a:off x="2820047" y="148961"/>
          <a:ext cx="1215835" cy="468153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endParaRPr lang="en-029" sz="1300" kern="1200" dirty="0"/>
        </a:p>
        <a:p>
          <a:pPr marL="114300" lvl="1" indent="-114300" algn="l" defTabSz="577850">
            <a:lnSpc>
              <a:spcPct val="90000"/>
            </a:lnSpc>
            <a:spcBef>
              <a:spcPct val="0"/>
            </a:spcBef>
            <a:spcAft>
              <a:spcPct val="15000"/>
            </a:spcAft>
            <a:buChar char="••"/>
          </a:pPr>
          <a:endParaRPr lang="en-029" sz="1300" kern="1200" dirty="0"/>
        </a:p>
        <a:p>
          <a:pPr marL="114300" lvl="1" indent="-114300" algn="l" defTabSz="577850">
            <a:lnSpc>
              <a:spcPct val="90000"/>
            </a:lnSpc>
            <a:spcBef>
              <a:spcPct val="0"/>
            </a:spcBef>
            <a:spcAft>
              <a:spcPct val="15000"/>
            </a:spcAft>
            <a:buChar char="••"/>
          </a:pPr>
          <a:endParaRPr lang="en-029" sz="1300" kern="1200" dirty="0"/>
        </a:p>
        <a:p>
          <a:pPr marL="114300" lvl="1" indent="-114300" algn="l" defTabSz="577850">
            <a:lnSpc>
              <a:spcPct val="90000"/>
            </a:lnSpc>
            <a:spcBef>
              <a:spcPct val="0"/>
            </a:spcBef>
            <a:spcAft>
              <a:spcPct val="15000"/>
            </a:spcAft>
            <a:buChar char="••"/>
          </a:pPr>
          <a:r>
            <a:rPr lang="en-029" sz="1300" kern="1200" dirty="0" smtClean="0"/>
            <a:t>access to justice to for all +</a:t>
          </a:r>
          <a:endParaRPr lang="en-029" sz="1300" kern="1200" dirty="0"/>
        </a:p>
        <a:p>
          <a:pPr marL="114300" lvl="1" indent="-114300" algn="l" defTabSz="577850">
            <a:lnSpc>
              <a:spcPct val="90000"/>
            </a:lnSpc>
            <a:spcBef>
              <a:spcPct val="0"/>
            </a:spcBef>
            <a:spcAft>
              <a:spcPct val="15000"/>
            </a:spcAft>
            <a:buChar char="••"/>
          </a:pPr>
          <a:r>
            <a:rPr lang="en-029" sz="1300" kern="1200" dirty="0" smtClean="0"/>
            <a:t>responsiveness to inequality and vulnerability</a:t>
          </a:r>
          <a:endParaRPr lang="en-029" sz="1300" kern="1200" dirty="0"/>
        </a:p>
      </dsp:txBody>
      <dsp:txXfrm>
        <a:off x="2855658" y="184572"/>
        <a:ext cx="1144613" cy="46103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916006-706E-4E06-88D9-DF72DC52799E}">
      <dsp:nvSpPr>
        <dsp:cNvPr id="0" name=""/>
        <dsp:cNvSpPr/>
      </dsp:nvSpPr>
      <dsp:spPr>
        <a:xfrm>
          <a:off x="0" y="558576"/>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err="1" smtClean="0"/>
            <a:t>Gooderidge</a:t>
          </a:r>
          <a:r>
            <a:rPr lang="en-JM" sz="3000" kern="1200" dirty="0" smtClean="0"/>
            <a:t> v AG 1998 CA ECSC</a:t>
          </a:r>
          <a:endParaRPr lang="en-JM" sz="3000" kern="1200" dirty="0"/>
        </a:p>
      </dsp:txBody>
      <dsp:txXfrm>
        <a:off x="0" y="558576"/>
        <a:ext cx="2657574" cy="1594544"/>
      </dsp:txXfrm>
    </dsp:sp>
    <dsp:sp modelId="{70A16B37-5D96-4703-8E56-73C84C31BA68}">
      <dsp:nvSpPr>
        <dsp:cNvPr id="0" name=""/>
        <dsp:cNvSpPr/>
      </dsp:nvSpPr>
      <dsp:spPr>
        <a:xfrm>
          <a:off x="2923331" y="558576"/>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smtClean="0"/>
            <a:t>Wade v </a:t>
          </a:r>
          <a:r>
            <a:rPr lang="en-JM" sz="3000" kern="1200" dirty="0" err="1" smtClean="0"/>
            <a:t>Roches</a:t>
          </a:r>
          <a:r>
            <a:rPr lang="en-JM" sz="3000" kern="1200" dirty="0" smtClean="0"/>
            <a:t> 2004 SC, CA </a:t>
          </a:r>
          <a:r>
            <a:rPr lang="en-JM" sz="3000" kern="1200" dirty="0" err="1" smtClean="0"/>
            <a:t>Bze</a:t>
          </a:r>
          <a:endParaRPr lang="en-JM" sz="3000" kern="1200" dirty="0"/>
        </a:p>
      </dsp:txBody>
      <dsp:txXfrm>
        <a:off x="2923331" y="558576"/>
        <a:ext cx="2657574" cy="1594544"/>
      </dsp:txXfrm>
    </dsp:sp>
    <dsp:sp modelId="{F1B99DFB-9695-4AD7-9B63-F58C7479D26C}">
      <dsp:nvSpPr>
        <dsp:cNvPr id="0" name=""/>
        <dsp:cNvSpPr/>
      </dsp:nvSpPr>
      <dsp:spPr>
        <a:xfrm>
          <a:off x="5846663" y="558576"/>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smtClean="0"/>
            <a:t>BIGWU v ACCSYS</a:t>
          </a:r>
        </a:p>
        <a:p>
          <a:pPr lvl="0" algn="ctr" defTabSz="1333500">
            <a:lnSpc>
              <a:spcPct val="90000"/>
            </a:lnSpc>
            <a:spcBef>
              <a:spcPct val="0"/>
            </a:spcBef>
            <a:spcAft>
              <a:spcPct val="35000"/>
            </a:spcAft>
          </a:pPr>
          <a:r>
            <a:rPr lang="en-JM" sz="3000" kern="1200" dirty="0" smtClean="0"/>
            <a:t>2008 IC T&amp;T</a:t>
          </a:r>
          <a:endParaRPr lang="en-JM" sz="3000" kern="1200" dirty="0"/>
        </a:p>
      </dsp:txBody>
      <dsp:txXfrm>
        <a:off x="5846663" y="558576"/>
        <a:ext cx="2657574" cy="1594544"/>
      </dsp:txXfrm>
    </dsp:sp>
    <dsp:sp modelId="{0FAA1CD0-0C71-4E52-A51C-A23CD9F4EA6E}">
      <dsp:nvSpPr>
        <dsp:cNvPr id="0" name=""/>
        <dsp:cNvSpPr/>
      </dsp:nvSpPr>
      <dsp:spPr>
        <a:xfrm>
          <a:off x="0" y="2418878"/>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smtClean="0"/>
            <a:t>Francois v AG</a:t>
          </a:r>
        </a:p>
        <a:p>
          <a:pPr lvl="0" algn="ctr" defTabSz="1333500">
            <a:lnSpc>
              <a:spcPct val="90000"/>
            </a:lnSpc>
            <a:spcBef>
              <a:spcPct val="0"/>
            </a:spcBef>
            <a:spcAft>
              <a:spcPct val="35000"/>
            </a:spcAft>
          </a:pPr>
          <a:r>
            <a:rPr lang="en-JM" sz="3000" kern="1200" dirty="0" smtClean="0"/>
            <a:t>2001, HC ECSC</a:t>
          </a:r>
          <a:endParaRPr lang="en-JM" sz="3000" kern="1200" dirty="0"/>
        </a:p>
      </dsp:txBody>
      <dsp:txXfrm>
        <a:off x="0" y="2418878"/>
        <a:ext cx="2657574" cy="1594544"/>
      </dsp:txXfrm>
    </dsp:sp>
    <dsp:sp modelId="{F77D7FE6-447D-4699-B9F3-11DAEA936BE9}">
      <dsp:nvSpPr>
        <dsp:cNvPr id="0" name=""/>
        <dsp:cNvSpPr/>
      </dsp:nvSpPr>
      <dsp:spPr>
        <a:xfrm>
          <a:off x="2923331" y="2418878"/>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err="1" smtClean="0"/>
            <a:t>Stonich</a:t>
          </a:r>
          <a:r>
            <a:rPr lang="en-JM" sz="3000" kern="1200" dirty="0" smtClean="0"/>
            <a:t> v </a:t>
          </a:r>
          <a:r>
            <a:rPr lang="en-JM" sz="3000" kern="1200" dirty="0" err="1" smtClean="0"/>
            <a:t>Stonich</a:t>
          </a:r>
          <a:r>
            <a:rPr lang="en-JM" sz="3000" kern="1200" dirty="0" smtClean="0"/>
            <a:t> 2003, CA ECSC</a:t>
          </a:r>
          <a:endParaRPr lang="en-JM" sz="3000" kern="1200" dirty="0"/>
        </a:p>
      </dsp:txBody>
      <dsp:txXfrm>
        <a:off x="2923331" y="2418878"/>
        <a:ext cx="2657574" cy="1594544"/>
      </dsp:txXfrm>
    </dsp:sp>
    <dsp:sp modelId="{48A3718B-0823-4394-BA69-09EF6DDAB919}">
      <dsp:nvSpPr>
        <dsp:cNvPr id="0" name=""/>
        <dsp:cNvSpPr/>
      </dsp:nvSpPr>
      <dsp:spPr>
        <a:xfrm>
          <a:off x="5846663" y="2418878"/>
          <a:ext cx="2657574" cy="1594544"/>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JM" sz="3000" kern="1200" dirty="0" smtClean="0"/>
            <a:t>R v Paddy 2011, HC ECSC</a:t>
          </a:r>
          <a:endParaRPr lang="en-JM" sz="3000" kern="1200" dirty="0"/>
        </a:p>
      </dsp:txBody>
      <dsp:txXfrm>
        <a:off x="5846663" y="2418878"/>
        <a:ext cx="2657574" cy="15945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029"/>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C2498F4-C322-4704-9566-184020748A02}" type="datetimeFigureOut">
              <a:rPr lang="en-029" smtClean="0"/>
              <a:t>01/19/2012</a:t>
            </a:fld>
            <a:endParaRPr lang="en-029"/>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029"/>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6AD8C5-3065-40CF-9181-C7424A265B1E}" type="slidenum">
              <a:rPr lang="en-029" smtClean="0"/>
              <a:t>‹#›</a:t>
            </a:fld>
            <a:endParaRPr lang="en-029"/>
          </a:p>
        </p:txBody>
      </p:sp>
    </p:spTree>
    <p:extLst>
      <p:ext uri="{BB962C8B-B14F-4D97-AF65-F5344CB8AC3E}">
        <p14:creationId xmlns:p14="http://schemas.microsoft.com/office/powerpoint/2010/main" val="30539393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44586F0-A37B-41D9-9983-0F8AC7655D55}" type="datetimeFigureOut">
              <a:rPr lang="en-US" smtClean="0"/>
              <a:pPr/>
              <a:t>1/19/2012</a:t>
            </a:fld>
            <a:endParaRPr lang="en-JM"/>
          </a:p>
        </p:txBody>
      </p:sp>
      <p:sp>
        <p:nvSpPr>
          <p:cNvPr id="17" name="Footer Placeholder 16"/>
          <p:cNvSpPr>
            <a:spLocks noGrp="1"/>
          </p:cNvSpPr>
          <p:nvPr>
            <p:ph type="ftr" sz="quarter" idx="11"/>
          </p:nvPr>
        </p:nvSpPr>
        <p:spPr/>
        <p:txBody>
          <a:bodyPr/>
          <a:lstStyle/>
          <a:p>
            <a:endParaRPr lang="en-JM"/>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044A43-8253-414D-B40A-3B5BE5370413}" type="slidenum">
              <a:rPr lang="en-JM" smtClean="0"/>
              <a:pPr/>
              <a:t>‹#›</a:t>
            </a:fld>
            <a:endParaRPr lang="en-JM"/>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4586F0-A37B-41D9-9983-0F8AC7655D55}" type="datetimeFigureOut">
              <a:rPr lang="en-US" smtClean="0"/>
              <a:pPr/>
              <a:t>1/19/2012</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p:txBody>
          <a:bodyPr/>
          <a:lstStyle/>
          <a:p>
            <a:fld id="{13044A43-8253-414D-B40A-3B5BE5370413}" type="slidenum">
              <a:rPr lang="en-JM" smtClean="0"/>
              <a:pPr/>
              <a:t>‹#›</a:t>
            </a:fld>
            <a:endParaRPr lang="en-JM"/>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3044A43-8253-414D-B40A-3B5BE5370413}" type="slidenum">
              <a:rPr lang="en-JM" smtClean="0"/>
              <a:pPr/>
              <a:t>‹#›</a:t>
            </a:fld>
            <a:endParaRPr lang="en-JM"/>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4586F0-A37B-41D9-9983-0F8AC7655D55}" type="datetimeFigureOut">
              <a:rPr lang="en-US" smtClean="0"/>
              <a:pPr/>
              <a:t>1/19/2012</a:t>
            </a:fld>
            <a:endParaRPr lang="en-JM"/>
          </a:p>
        </p:txBody>
      </p:sp>
      <p:sp>
        <p:nvSpPr>
          <p:cNvPr id="5" name="Footer Placeholder 4"/>
          <p:cNvSpPr>
            <a:spLocks noGrp="1"/>
          </p:cNvSpPr>
          <p:nvPr>
            <p:ph type="ftr" sz="quarter" idx="11"/>
          </p:nvPr>
        </p:nvSpPr>
        <p:spPr/>
        <p:txBody>
          <a:bodyPr/>
          <a:lstStyle/>
          <a:p>
            <a:endParaRPr lang="en-JM"/>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44586F0-A37B-41D9-9983-0F8AC7655D55}" type="datetimeFigureOut">
              <a:rPr lang="en-US" smtClean="0"/>
              <a:pPr/>
              <a:t>1/19/2012</a:t>
            </a:fld>
            <a:endParaRPr lang="en-JM"/>
          </a:p>
        </p:txBody>
      </p:sp>
      <p:sp>
        <p:nvSpPr>
          <p:cNvPr id="5" name="Footer Placeholder 4"/>
          <p:cNvSpPr>
            <a:spLocks noGrp="1"/>
          </p:cNvSpPr>
          <p:nvPr>
            <p:ph type="ftr" sz="quarter" idx="11"/>
          </p:nvPr>
        </p:nvSpPr>
        <p:spPr/>
        <p:txBody>
          <a:bodyPr/>
          <a:lstStyle/>
          <a:p>
            <a:endParaRPr lang="en-JM"/>
          </a:p>
        </p:txBody>
      </p:sp>
      <p:sp>
        <p:nvSpPr>
          <p:cNvPr id="6" name="Slide Number Placeholder 5"/>
          <p:cNvSpPr>
            <a:spLocks noGrp="1"/>
          </p:cNvSpPr>
          <p:nvPr>
            <p:ph type="sldNum" sz="quarter" idx="12"/>
          </p:nvPr>
        </p:nvSpPr>
        <p:spPr>
          <a:xfrm>
            <a:off x="4361688" y="1026372"/>
            <a:ext cx="457200" cy="441325"/>
          </a:xfrm>
        </p:spPr>
        <p:txBody>
          <a:bodyPr/>
          <a:lstStyle/>
          <a:p>
            <a:fld id="{13044A43-8253-414D-B40A-3B5BE5370413}" type="slidenum">
              <a:rPr lang="en-JM" smtClean="0"/>
              <a:pPr/>
              <a:t>‹#›</a:t>
            </a:fld>
            <a:endParaRPr lang="en-JM"/>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JM"/>
          </a:p>
        </p:txBody>
      </p:sp>
      <p:sp>
        <p:nvSpPr>
          <p:cNvPr id="4" name="Date Placeholder 3"/>
          <p:cNvSpPr>
            <a:spLocks noGrp="1"/>
          </p:cNvSpPr>
          <p:nvPr>
            <p:ph type="dt" sz="half" idx="10"/>
          </p:nvPr>
        </p:nvSpPr>
        <p:spPr/>
        <p:txBody>
          <a:bodyPr/>
          <a:lstStyle/>
          <a:p>
            <a:fld id="{244586F0-A37B-41D9-9983-0F8AC7655D55}" type="datetimeFigureOut">
              <a:rPr lang="en-US" smtClean="0"/>
              <a:pPr/>
              <a:t>1/19/2012</a:t>
            </a:fld>
            <a:endParaRPr lang="en-JM"/>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044A43-8253-414D-B40A-3B5BE5370413}" type="slidenum">
              <a:rPr lang="en-JM" smtClean="0"/>
              <a:pPr/>
              <a:t>‹#›</a:t>
            </a:fld>
            <a:endParaRPr lang="en-JM"/>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44586F0-A37B-41D9-9983-0F8AC7655D55}" type="datetimeFigureOut">
              <a:rPr lang="en-US" smtClean="0"/>
              <a:pPr/>
              <a:t>1/19/2012</a:t>
            </a:fld>
            <a:endParaRPr lang="en-JM"/>
          </a:p>
        </p:txBody>
      </p:sp>
      <p:sp>
        <p:nvSpPr>
          <p:cNvPr id="6" name="Footer Placeholder 5"/>
          <p:cNvSpPr>
            <a:spLocks noGrp="1"/>
          </p:cNvSpPr>
          <p:nvPr>
            <p:ph type="ftr" sz="quarter" idx="11"/>
          </p:nvPr>
        </p:nvSpPr>
        <p:spPr/>
        <p:txBody>
          <a:bodyPr/>
          <a:lstStyle/>
          <a:p>
            <a:endParaRPr lang="en-JM"/>
          </a:p>
        </p:txBody>
      </p:sp>
      <p:sp>
        <p:nvSpPr>
          <p:cNvPr id="7" name="Slide Number Placeholder 6"/>
          <p:cNvSpPr>
            <a:spLocks noGrp="1"/>
          </p:cNvSpPr>
          <p:nvPr>
            <p:ph type="sldNum" sz="quarter" idx="12"/>
          </p:nvPr>
        </p:nvSpPr>
        <p:spPr/>
        <p:txBody>
          <a:bodyPr/>
          <a:lstStyle/>
          <a:p>
            <a:fld id="{13044A43-8253-414D-B40A-3B5BE5370413}" type="slidenum">
              <a:rPr lang="en-JM" smtClean="0"/>
              <a:pPr/>
              <a:t>‹#›</a:t>
            </a:fld>
            <a:endParaRPr lang="en-JM"/>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44586F0-A37B-41D9-9983-0F8AC7655D55}" type="datetimeFigureOut">
              <a:rPr lang="en-US" smtClean="0"/>
              <a:pPr/>
              <a:t>1/19/2012</a:t>
            </a:fld>
            <a:endParaRPr lang="en-JM"/>
          </a:p>
        </p:txBody>
      </p:sp>
      <p:sp>
        <p:nvSpPr>
          <p:cNvPr id="8" name="Footer Placeholder 7"/>
          <p:cNvSpPr>
            <a:spLocks noGrp="1"/>
          </p:cNvSpPr>
          <p:nvPr>
            <p:ph type="ftr" sz="quarter" idx="11"/>
          </p:nvPr>
        </p:nvSpPr>
        <p:spPr>
          <a:xfrm>
            <a:off x="304800" y="6409944"/>
            <a:ext cx="3581400" cy="365760"/>
          </a:xfrm>
        </p:spPr>
        <p:txBody>
          <a:bodyPr/>
          <a:lstStyle/>
          <a:p>
            <a:endParaRPr lang="en-JM"/>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3044A43-8253-414D-B40A-3B5BE5370413}" type="slidenum">
              <a:rPr lang="en-JM" smtClean="0"/>
              <a:pPr/>
              <a:t>‹#›</a:t>
            </a:fld>
            <a:endParaRPr lang="en-JM"/>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4586F0-A37B-41D9-9983-0F8AC7655D55}" type="datetimeFigureOut">
              <a:rPr lang="en-US" smtClean="0"/>
              <a:pPr/>
              <a:t>1/19/2012</a:t>
            </a:fld>
            <a:endParaRPr lang="en-JM"/>
          </a:p>
        </p:txBody>
      </p:sp>
      <p:sp>
        <p:nvSpPr>
          <p:cNvPr id="4" name="Footer Placeholder 3"/>
          <p:cNvSpPr>
            <a:spLocks noGrp="1"/>
          </p:cNvSpPr>
          <p:nvPr>
            <p:ph type="ftr" sz="quarter" idx="11"/>
          </p:nvPr>
        </p:nvSpPr>
        <p:spPr/>
        <p:txBody>
          <a:bodyPr/>
          <a:lstStyle/>
          <a:p>
            <a:endParaRPr lang="en-JM"/>
          </a:p>
        </p:txBody>
      </p:sp>
      <p:sp>
        <p:nvSpPr>
          <p:cNvPr id="5" name="Slide Number Placeholder 4"/>
          <p:cNvSpPr>
            <a:spLocks noGrp="1"/>
          </p:cNvSpPr>
          <p:nvPr>
            <p:ph type="sldNum" sz="quarter" idx="12"/>
          </p:nvPr>
        </p:nvSpPr>
        <p:spPr>
          <a:xfrm>
            <a:off x="4343400" y="1036020"/>
            <a:ext cx="457200" cy="441325"/>
          </a:xfrm>
        </p:spPr>
        <p:txBody>
          <a:bodyPr/>
          <a:lstStyle/>
          <a:p>
            <a:fld id="{13044A43-8253-414D-B40A-3B5BE5370413}" type="slidenum">
              <a:rPr lang="en-JM" smtClean="0"/>
              <a:pPr/>
              <a:t>‹#›</a:t>
            </a:fld>
            <a:endParaRPr lang="en-JM"/>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44586F0-A37B-41D9-9983-0F8AC7655D55}" type="datetimeFigureOut">
              <a:rPr lang="en-US" smtClean="0"/>
              <a:pPr/>
              <a:t>1/19/2012</a:t>
            </a:fld>
            <a:endParaRPr lang="en-JM"/>
          </a:p>
        </p:txBody>
      </p:sp>
      <p:sp>
        <p:nvSpPr>
          <p:cNvPr id="3" name="Footer Placeholder 2"/>
          <p:cNvSpPr>
            <a:spLocks noGrp="1"/>
          </p:cNvSpPr>
          <p:nvPr>
            <p:ph type="ftr" sz="quarter" idx="11"/>
          </p:nvPr>
        </p:nvSpPr>
        <p:spPr/>
        <p:txBody>
          <a:bodyPr/>
          <a:lstStyle/>
          <a:p>
            <a:endParaRPr lang="en-JM"/>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3044A43-8253-414D-B40A-3B5BE5370413}" type="slidenum">
              <a:rPr lang="en-JM" smtClean="0"/>
              <a:pPr/>
              <a:t>‹#›</a:t>
            </a:fld>
            <a:endParaRPr lang="en-JM"/>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044A43-8253-414D-B40A-3B5BE5370413}" type="slidenum">
              <a:rPr lang="en-JM" smtClean="0"/>
              <a:pPr/>
              <a:t>‹#›</a:t>
            </a:fld>
            <a:endParaRPr lang="en-JM"/>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44586F0-A37B-41D9-9983-0F8AC7655D55}" type="datetimeFigureOut">
              <a:rPr lang="en-US" smtClean="0"/>
              <a:pPr/>
              <a:t>1/19/2012</a:t>
            </a:fld>
            <a:endParaRPr lang="en-JM"/>
          </a:p>
        </p:txBody>
      </p:sp>
      <p:sp>
        <p:nvSpPr>
          <p:cNvPr id="6" name="Footer Placeholder 5"/>
          <p:cNvSpPr>
            <a:spLocks noGrp="1"/>
          </p:cNvSpPr>
          <p:nvPr>
            <p:ph type="ftr" sz="quarter" idx="11"/>
          </p:nvPr>
        </p:nvSpPr>
        <p:spPr>
          <a:xfrm>
            <a:off x="301752" y="6410848"/>
            <a:ext cx="3383280" cy="365760"/>
          </a:xfrm>
        </p:spPr>
        <p:txBody>
          <a:bodyPr/>
          <a:lstStyle/>
          <a:p>
            <a:endParaRPr lang="en-JM"/>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3044A43-8253-414D-B40A-3B5BE5370413}" type="slidenum">
              <a:rPr lang="en-JM" smtClean="0"/>
              <a:pPr/>
              <a:t>‹#›</a:t>
            </a:fld>
            <a:endParaRPr lang="en-JM"/>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44586F0-A37B-41D9-9983-0F8AC7655D55}" type="datetimeFigureOut">
              <a:rPr lang="en-US" smtClean="0"/>
              <a:pPr/>
              <a:t>1/19/2012</a:t>
            </a:fld>
            <a:endParaRPr lang="en-JM"/>
          </a:p>
        </p:txBody>
      </p:sp>
      <p:sp>
        <p:nvSpPr>
          <p:cNvPr id="6" name="Footer Placeholder 5"/>
          <p:cNvSpPr>
            <a:spLocks noGrp="1"/>
          </p:cNvSpPr>
          <p:nvPr>
            <p:ph type="ftr" sz="quarter" idx="11"/>
          </p:nvPr>
        </p:nvSpPr>
        <p:spPr>
          <a:xfrm>
            <a:off x="301752" y="6410848"/>
            <a:ext cx="3584448" cy="365760"/>
          </a:xfrm>
        </p:spPr>
        <p:txBody>
          <a:bodyPr/>
          <a:lstStyle/>
          <a:p>
            <a:endParaRPr lang="en-JM"/>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44586F0-A37B-41D9-9983-0F8AC7655D55}" type="datetimeFigureOut">
              <a:rPr lang="en-US" smtClean="0"/>
              <a:pPr/>
              <a:t>1/19/2012</a:t>
            </a:fld>
            <a:endParaRPr lang="en-JM"/>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JM"/>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044A43-8253-414D-B40A-3B5BE5370413}" type="slidenum">
              <a:rPr lang="en-JM" smtClean="0"/>
              <a:pPr/>
              <a:t>‹#›</a:t>
            </a:fld>
            <a:endParaRPr lang="en-JM"/>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8.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3048000"/>
          </a:xfrm>
        </p:spPr>
        <p:txBody>
          <a:bodyPr>
            <a:normAutofit lnSpcReduction="10000"/>
          </a:bodyPr>
          <a:lstStyle/>
          <a:p>
            <a:r>
              <a:rPr lang="en-JM" sz="2800" dirty="0" smtClean="0"/>
              <a:t>An Anatomy of Judging Gender Equality &amp; Gender Justice concerns in the Caribbean</a:t>
            </a:r>
          </a:p>
          <a:p>
            <a:endParaRPr lang="en-JM" dirty="0" smtClean="0"/>
          </a:p>
          <a:p>
            <a:r>
              <a:rPr lang="en-JM" dirty="0" smtClean="0"/>
              <a:t>Tracy Robinson</a:t>
            </a:r>
          </a:p>
          <a:p>
            <a:r>
              <a:rPr lang="en-JM" dirty="0" smtClean="0"/>
              <a:t>Mona Law, UWI</a:t>
            </a:r>
            <a:endParaRPr lang="en-JM" dirty="0"/>
          </a:p>
        </p:txBody>
      </p:sp>
      <p:sp>
        <p:nvSpPr>
          <p:cNvPr id="2" name="Title 1"/>
          <p:cNvSpPr>
            <a:spLocks noGrp="1"/>
          </p:cNvSpPr>
          <p:nvPr>
            <p:ph type="ctrTitle"/>
          </p:nvPr>
        </p:nvSpPr>
        <p:spPr/>
        <p:txBody>
          <a:bodyPr>
            <a:noAutofit/>
          </a:bodyPr>
          <a:lstStyle/>
          <a:p>
            <a:r>
              <a:rPr lang="en-JM" sz="1800" dirty="0" smtClean="0"/>
              <a:t>Eastern Caribbean Supreme Court </a:t>
            </a:r>
            <a:br>
              <a:rPr lang="en-JM" sz="1800" dirty="0" smtClean="0"/>
            </a:br>
            <a:r>
              <a:rPr lang="en-JM" sz="1800" dirty="0" smtClean="0"/>
              <a:t>Judicial Education Institute</a:t>
            </a:r>
            <a:br>
              <a:rPr lang="en-JM" sz="1800" dirty="0" smtClean="0"/>
            </a:br>
            <a:r>
              <a:rPr lang="en-JM" sz="1800" dirty="0" smtClean="0"/>
              <a:t>Colloquium on Gender and the Law</a:t>
            </a:r>
            <a:endParaRPr lang="en-JM"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JM" dirty="0" smtClean="0"/>
              <a:t>The cases</a:t>
            </a:r>
            <a:endParaRPr lang="en-JM"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JM"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Contexts</a:t>
            </a:r>
            <a:endParaRPr lang="en-029"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04800" y="1447800"/>
            <a:ext cx="4040188" cy="732974"/>
          </a:xfrm>
        </p:spPr>
        <p:txBody>
          <a:bodyPr/>
          <a:lstStyle/>
          <a:p>
            <a:r>
              <a:rPr lang="en-029" dirty="0" smtClean="0"/>
              <a:t>Family</a:t>
            </a:r>
            <a:endParaRPr lang="en-029" dirty="0"/>
          </a:p>
        </p:txBody>
      </p:sp>
      <p:sp>
        <p:nvSpPr>
          <p:cNvPr id="7" name="Text Placeholder 6"/>
          <p:cNvSpPr>
            <a:spLocks noGrp="1"/>
          </p:cNvSpPr>
          <p:nvPr>
            <p:ph type="body" sz="half" idx="3"/>
          </p:nvPr>
        </p:nvSpPr>
        <p:spPr/>
        <p:txBody>
          <a:bodyPr/>
          <a:lstStyle/>
          <a:p>
            <a:r>
              <a:rPr lang="en-029" dirty="0" smtClean="0"/>
              <a:t>Workplace</a:t>
            </a:r>
            <a:endParaRPr lang="en-029" dirty="0"/>
          </a:p>
        </p:txBody>
      </p:sp>
      <p:graphicFrame>
        <p:nvGraphicFramePr>
          <p:cNvPr id="4" name="Content Placeholder 3"/>
          <p:cNvGraphicFramePr>
            <a:graphicFrameLocks noGrp="1"/>
          </p:cNvGraphicFramePr>
          <p:nvPr>
            <p:ph sz="quarter" idx="2"/>
          </p:nvPr>
        </p:nvGraphicFramePr>
        <p:xfrm>
          <a:off x="301625" y="2471738"/>
          <a:ext cx="4041775" cy="3817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8"/>
          <p:cNvGraphicFramePr>
            <a:graphicFrameLocks noGrp="1"/>
          </p:cNvGraphicFramePr>
          <p:nvPr>
            <p:ph sz="quarter" idx="4"/>
          </p:nvPr>
        </p:nvGraphicFramePr>
        <p:xfrm>
          <a:off x="4800600" y="2471738"/>
          <a:ext cx="4038600" cy="38211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Title 4"/>
          <p:cNvSpPr>
            <a:spLocks noGrp="1"/>
          </p:cNvSpPr>
          <p:nvPr>
            <p:ph type="title"/>
          </p:nvPr>
        </p:nvSpPr>
        <p:spPr/>
        <p:txBody>
          <a:bodyPr/>
          <a:lstStyle/>
          <a:p>
            <a:endParaRPr lang="en-029"/>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lstStyle/>
          <a:p>
            <a:r>
              <a:rPr lang="en-029" dirty="0" smtClean="0"/>
              <a:t>Definition</a:t>
            </a:r>
          </a:p>
          <a:p>
            <a:r>
              <a:rPr lang="en-029" dirty="0" smtClean="0"/>
              <a:t>Legal basis</a:t>
            </a:r>
            <a:endParaRPr lang="en-029" dirty="0"/>
          </a:p>
        </p:txBody>
      </p:sp>
      <p:sp>
        <p:nvSpPr>
          <p:cNvPr id="7" name="Title 6"/>
          <p:cNvSpPr>
            <a:spLocks noGrp="1"/>
          </p:cNvSpPr>
          <p:nvPr>
            <p:ph type="title"/>
          </p:nvPr>
        </p:nvSpPr>
        <p:spPr/>
        <p:txBody>
          <a:bodyPr>
            <a:normAutofit/>
          </a:bodyPr>
          <a:lstStyle/>
          <a:p>
            <a:r>
              <a:rPr lang="en-JM" dirty="0" smtClean="0"/>
              <a:t>How do judges </a:t>
            </a:r>
            <a:r>
              <a:rPr lang="en-JM" i="1" dirty="0" smtClean="0"/>
              <a:t>define</a:t>
            </a:r>
            <a:r>
              <a:rPr lang="en-JM" dirty="0" smtClean="0"/>
              <a:t> gender equality?</a:t>
            </a:r>
            <a:endParaRPr lang="en-029"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029" dirty="0" smtClean="0"/>
              <a:t>Definition of gender equality and gender justice</a:t>
            </a:r>
            <a:endParaRPr lang="en-029" dirty="0"/>
          </a:p>
        </p:txBody>
      </p:sp>
      <p:graphicFrame>
        <p:nvGraphicFramePr>
          <p:cNvPr id="6" name="Content Placeholder 5"/>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JM"/>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Primary legal basis: Constitution (the provision does not need to say sex or women)</a:t>
            </a:r>
            <a:endParaRPr lang="en-029" dirty="0"/>
          </a:p>
        </p:txBody>
      </p:sp>
      <p:sp>
        <p:nvSpPr>
          <p:cNvPr id="3" name="Content Placeholder 2"/>
          <p:cNvSpPr>
            <a:spLocks noGrp="1"/>
          </p:cNvSpPr>
          <p:nvPr>
            <p:ph sz="quarter" idx="1"/>
          </p:nvPr>
        </p:nvSpPr>
        <p:spPr/>
        <p:txBody>
          <a:bodyPr>
            <a:normAutofit fontScale="55000" lnSpcReduction="20000"/>
          </a:bodyPr>
          <a:lstStyle/>
          <a:p>
            <a:pPr>
              <a:buNone/>
            </a:pPr>
            <a:r>
              <a:rPr lang="en-029" dirty="0" smtClean="0"/>
              <a:t>Preamble: </a:t>
            </a:r>
            <a:r>
              <a:rPr lang="en-029" b="1" dirty="0" smtClean="0"/>
              <a:t>WHEREAS </a:t>
            </a:r>
            <a:r>
              <a:rPr lang="en-029" dirty="0" smtClean="0"/>
              <a:t>the People of Antigua and Barbuda- </a:t>
            </a:r>
          </a:p>
          <a:p>
            <a:r>
              <a:rPr lang="en-029" dirty="0" smtClean="0"/>
              <a:t>proclaim that they are a sovereign nation founded upon principles that acknowledge the supremacy of God, the </a:t>
            </a:r>
            <a:r>
              <a:rPr lang="en-029" b="1" dirty="0" smtClean="0"/>
              <a:t>dignity and worth of the human person</a:t>
            </a:r>
            <a:r>
              <a:rPr lang="en-029" dirty="0" smtClean="0"/>
              <a:t>, the </a:t>
            </a:r>
            <a:r>
              <a:rPr lang="en-029" b="1" dirty="0" smtClean="0"/>
              <a:t>entitlement of all persons to the fundamental rights and freedoms of the individual</a:t>
            </a:r>
            <a:r>
              <a:rPr lang="en-029" dirty="0" smtClean="0"/>
              <a:t>, the position of the family in a society of free men and women and free institutions; </a:t>
            </a:r>
          </a:p>
          <a:p>
            <a:pPr>
              <a:buNone/>
            </a:pPr>
            <a:endParaRPr lang="en-029" b="1" dirty="0" smtClean="0"/>
          </a:p>
          <a:p>
            <a:pPr>
              <a:buNone/>
            </a:pPr>
            <a:r>
              <a:rPr lang="en-029" b="1" dirty="0" smtClean="0"/>
              <a:t>3.- </a:t>
            </a:r>
            <a:r>
              <a:rPr lang="en-029" dirty="0" smtClean="0"/>
              <a:t>Whereas every person in Antigua and Barbuda is entitled to the fundamental rights and freedoms of the individual, that is to say, </a:t>
            </a:r>
            <a:r>
              <a:rPr lang="en-029" b="1" dirty="0" smtClean="0"/>
              <a:t>the right, regardless of race, place of origin, political opinions or affiliations, colour, creed or sex, but subject to respect for the rights and freedoms of others and for the public interest</a:t>
            </a:r>
            <a:r>
              <a:rPr lang="en-029" dirty="0" smtClean="0"/>
              <a:t>, to each and all of the following, namely- </a:t>
            </a:r>
          </a:p>
          <a:p>
            <a:r>
              <a:rPr lang="en-029" dirty="0" smtClean="0"/>
              <a:t>life, liberty, security of the person, the enjoyment of property and the protection of the law; </a:t>
            </a:r>
          </a:p>
          <a:p>
            <a:r>
              <a:rPr lang="en-029" dirty="0" smtClean="0"/>
              <a:t>freedom of conscience, of expression (including freedom of the press) and of peaceful assembly and association; and </a:t>
            </a:r>
          </a:p>
          <a:p>
            <a:r>
              <a:rPr lang="en-029" dirty="0" smtClean="0"/>
              <a:t>protection for his family life, his personal privacy, the privacy of his home and other property and from deprivation of property without fair compensation, </a:t>
            </a:r>
          </a:p>
          <a:p>
            <a:pPr>
              <a:buNone/>
            </a:pPr>
            <a:endParaRPr lang="en-029" b="1" dirty="0" smtClean="0"/>
          </a:p>
          <a:p>
            <a:pPr>
              <a:buNone/>
            </a:pPr>
            <a:r>
              <a:rPr lang="en-029" b="1" dirty="0" smtClean="0"/>
              <a:t>PROTECTION FROM DISCRIMINATION ON THE GROUNDS OF RACE, SEX ETC.</a:t>
            </a:r>
          </a:p>
          <a:p>
            <a:pPr>
              <a:buNone/>
            </a:pPr>
            <a:r>
              <a:rPr lang="en-029" b="1" dirty="0" smtClean="0"/>
              <a:t>14.- </a:t>
            </a:r>
            <a:r>
              <a:rPr lang="en-029" dirty="0" smtClean="0"/>
              <a:t>Subject to the provisions of subsections (4), (5) and (7) of this section, </a:t>
            </a:r>
            <a:r>
              <a:rPr lang="en-029" b="1" dirty="0" smtClean="0"/>
              <a:t>no law shall make any provision that is discriminatory either of itself or in its effect</a:t>
            </a:r>
            <a:r>
              <a:rPr lang="en-029" dirty="0" smtClean="0"/>
              <a:t>. </a:t>
            </a:r>
          </a:p>
          <a:p>
            <a:pPr>
              <a:buNone/>
            </a:pPr>
            <a:r>
              <a:rPr lang="en-029" dirty="0" smtClean="0"/>
              <a:t>... </a:t>
            </a:r>
            <a:r>
              <a:rPr lang="en-029" b="1" dirty="0" smtClean="0"/>
              <a:t>no person shall be treated in a discriminatory manner </a:t>
            </a:r>
            <a:r>
              <a:rPr lang="en-029" dirty="0" smtClean="0"/>
              <a:t>by any person acting by virtue of any law or in the performance of the functions of any public office or any public authority.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029"/>
          </a:p>
        </p:txBody>
      </p:sp>
      <p:sp>
        <p:nvSpPr>
          <p:cNvPr id="4" name="Title 3"/>
          <p:cNvSpPr>
            <a:spLocks noGrp="1"/>
          </p:cNvSpPr>
          <p:nvPr>
            <p:ph type="title"/>
          </p:nvPr>
        </p:nvSpPr>
        <p:spPr/>
        <p:txBody>
          <a:bodyPr>
            <a:normAutofit fontScale="90000"/>
          </a:bodyPr>
          <a:lstStyle/>
          <a:p>
            <a:r>
              <a:rPr lang="en-JM" dirty="0" smtClean="0"/>
              <a:t>How do judges understand their role in respect of addressing gender equality?</a:t>
            </a:r>
            <a:endParaRPr lang="en-029"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As relevant to:</a:t>
            </a:r>
            <a:endParaRPr lang="en-029"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JM" dirty="0" smtClean="0"/>
              <a:t>Outline</a:t>
            </a:r>
            <a:endParaRPr lang="en-JM" dirty="0"/>
          </a:p>
        </p:txBody>
      </p:sp>
      <p:sp>
        <p:nvSpPr>
          <p:cNvPr id="4" name="Text Placeholder 3"/>
          <p:cNvSpPr>
            <a:spLocks noGrp="1"/>
          </p:cNvSpPr>
          <p:nvPr>
            <p:ph type="body" idx="2"/>
          </p:nvPr>
        </p:nvSpPr>
        <p:spPr/>
        <p:txBody>
          <a:bodyPr/>
          <a:lstStyle/>
          <a:p>
            <a:r>
              <a:rPr lang="en-JM" sz="2800" dirty="0" smtClean="0"/>
              <a:t>Preliminary points</a:t>
            </a:r>
          </a:p>
          <a:p>
            <a:r>
              <a:rPr lang="en-JM" sz="2800" dirty="0" smtClean="0"/>
              <a:t>6 Cases &amp; Contexts</a:t>
            </a:r>
          </a:p>
          <a:p>
            <a:endParaRPr lang="en-029" dirty="0"/>
          </a:p>
        </p:txBody>
      </p:sp>
      <p:sp>
        <p:nvSpPr>
          <p:cNvPr id="3" name="Content Placeholder 2"/>
          <p:cNvSpPr>
            <a:spLocks noGrp="1"/>
          </p:cNvSpPr>
          <p:nvPr>
            <p:ph sz="quarter" idx="1"/>
          </p:nvPr>
        </p:nvSpPr>
        <p:spPr/>
        <p:txBody>
          <a:bodyPr/>
          <a:lstStyle/>
          <a:p>
            <a:pPr>
              <a:buNone/>
            </a:pPr>
            <a:r>
              <a:rPr lang="en-JM" b="1" dirty="0" smtClean="0"/>
              <a:t>An anatomy of judging (just </a:t>
            </a:r>
            <a:r>
              <a:rPr lang="en-JM" b="1" smtClean="0"/>
              <a:t>one angle)</a:t>
            </a:r>
            <a:endParaRPr lang="en-JM" b="1" dirty="0" smtClean="0"/>
          </a:p>
          <a:p>
            <a:r>
              <a:rPr lang="en-JM" dirty="0" smtClean="0"/>
              <a:t>How do judges </a:t>
            </a:r>
            <a:r>
              <a:rPr lang="en-JM" i="1" dirty="0" smtClean="0"/>
              <a:t>define</a:t>
            </a:r>
            <a:r>
              <a:rPr lang="en-JM" dirty="0" smtClean="0"/>
              <a:t> gender equality issues and on what basis?</a:t>
            </a:r>
          </a:p>
          <a:p>
            <a:r>
              <a:rPr lang="en-JM" dirty="0" smtClean="0"/>
              <a:t>How do they understand </a:t>
            </a:r>
            <a:r>
              <a:rPr lang="en-JM" i="1" dirty="0" smtClean="0"/>
              <a:t>their role </a:t>
            </a:r>
            <a:r>
              <a:rPr lang="en-JM" dirty="0" smtClean="0"/>
              <a:t>in respect of addressing gender equality &amp; gender justice?</a:t>
            </a:r>
          </a:p>
          <a:p>
            <a:r>
              <a:rPr lang="en-JM" i="1" dirty="0" smtClean="0"/>
              <a:t>When</a:t>
            </a:r>
            <a:r>
              <a:rPr lang="en-JM" dirty="0" smtClean="0"/>
              <a:t> do they address gender injustice?</a:t>
            </a:r>
          </a:p>
          <a:p>
            <a:r>
              <a:rPr lang="en-JM" dirty="0" smtClean="0"/>
              <a:t>What </a:t>
            </a:r>
            <a:r>
              <a:rPr lang="en-JM" i="1" dirty="0" smtClean="0"/>
              <a:t>methods</a:t>
            </a:r>
            <a:r>
              <a:rPr lang="en-JM" dirty="0" smtClean="0"/>
              <a:t> do they use?</a:t>
            </a:r>
          </a:p>
          <a:p>
            <a:endParaRPr lang="en-JM"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pPr>
              <a:buFont typeface="Arial" pitchFamily="34" charset="0"/>
              <a:buChar char="•"/>
            </a:pPr>
            <a:endParaRPr lang="en-029" dirty="0"/>
          </a:p>
        </p:txBody>
      </p:sp>
      <p:sp>
        <p:nvSpPr>
          <p:cNvPr id="4" name="Title 3"/>
          <p:cNvSpPr>
            <a:spLocks noGrp="1"/>
          </p:cNvSpPr>
          <p:nvPr>
            <p:ph type="title"/>
          </p:nvPr>
        </p:nvSpPr>
        <p:spPr/>
        <p:txBody>
          <a:bodyPr>
            <a:normAutofit/>
          </a:bodyPr>
          <a:lstStyle/>
          <a:p>
            <a:r>
              <a:rPr lang="en-JM" dirty="0" smtClean="0"/>
              <a:t>When do they address gender inequality?</a:t>
            </a:r>
            <a:endParaRPr lang="en-029"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029"/>
          </a:p>
        </p:txBody>
      </p:sp>
      <p:sp>
        <p:nvSpPr>
          <p:cNvPr id="5" name="Content Placeholder 4"/>
          <p:cNvSpPr>
            <a:spLocks noGrp="1"/>
          </p:cNvSpPr>
          <p:nvPr>
            <p:ph sz="quarter" idx="1"/>
          </p:nvPr>
        </p:nvSpPr>
        <p:spPr/>
        <p:txBody>
          <a:bodyPr>
            <a:normAutofit lnSpcReduction="10000"/>
          </a:bodyPr>
          <a:lstStyle/>
          <a:p>
            <a:pPr marL="514350" indent="-514350">
              <a:buFont typeface="+mj-lt"/>
              <a:buAutoNum type="arabicPeriod"/>
            </a:pPr>
            <a:r>
              <a:rPr lang="en-029" dirty="0" smtClean="0"/>
              <a:t>In </a:t>
            </a:r>
            <a:r>
              <a:rPr lang="en-029" b="1" dirty="0" smtClean="0"/>
              <a:t>everyday judging </a:t>
            </a:r>
            <a:r>
              <a:rPr lang="en-029" dirty="0" smtClean="0"/>
              <a:t>as a duty to develop common law consistent with constitutional standards</a:t>
            </a:r>
          </a:p>
          <a:p>
            <a:pPr marL="788670" lvl="1" indent="-514350"/>
            <a:r>
              <a:rPr lang="en-029" dirty="0" smtClean="0"/>
              <a:t>Sexual harassment is a breach of the employer’s duty to provide a safe place of work</a:t>
            </a:r>
          </a:p>
          <a:p>
            <a:pPr marL="514350" indent="-514350">
              <a:buFont typeface="+mj-lt"/>
              <a:buAutoNum type="arabicPeriod"/>
            </a:pPr>
            <a:r>
              <a:rPr lang="en-029" dirty="0" smtClean="0"/>
              <a:t>As a principled way of </a:t>
            </a:r>
            <a:r>
              <a:rPr lang="en-029" b="1" dirty="0" smtClean="0"/>
              <a:t>exercising judicial discretion</a:t>
            </a:r>
          </a:p>
          <a:p>
            <a:pPr lvl="1">
              <a:buFont typeface="Arial" pitchFamily="34" charset="0"/>
              <a:buChar char="•"/>
            </a:pPr>
            <a:r>
              <a:rPr lang="en-029" dirty="0" err="1" smtClean="0"/>
              <a:t>eg</a:t>
            </a:r>
            <a:r>
              <a:rPr lang="en-029" dirty="0" smtClean="0"/>
              <a:t> family property matters</a:t>
            </a:r>
          </a:p>
          <a:p>
            <a:pPr lvl="1">
              <a:buFont typeface="Arial" pitchFamily="34" charset="0"/>
              <a:buChar char="•"/>
            </a:pPr>
            <a:endParaRPr lang="en-029" dirty="0" smtClean="0"/>
          </a:p>
          <a:p>
            <a:pPr marL="514350" indent="-514350">
              <a:buFont typeface="+mj-lt"/>
              <a:buAutoNum type="arabicPeriod"/>
            </a:pPr>
            <a:r>
              <a:rPr lang="en-029" dirty="0" smtClean="0"/>
              <a:t>Of their own initiative if justice demands it</a:t>
            </a:r>
          </a:p>
          <a:p>
            <a:pPr lvl="1">
              <a:buFont typeface="Arial" pitchFamily="34" charset="0"/>
              <a:buChar char="•"/>
            </a:pPr>
            <a:r>
              <a:rPr lang="en-029" dirty="0" err="1" smtClean="0"/>
              <a:t>eg</a:t>
            </a:r>
            <a:r>
              <a:rPr lang="en-029" dirty="0" smtClean="0"/>
              <a:t>. Ensuring proper respect for victims’ rights </a:t>
            </a:r>
          </a:p>
          <a:p>
            <a:pPr lvl="1">
              <a:buFont typeface="Arial" pitchFamily="34" charset="0"/>
              <a:buChar char="•"/>
            </a:pPr>
            <a:endParaRPr lang="en-029"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JM" dirty="0" smtClean="0"/>
              <a:t>All Contexts including</a:t>
            </a:r>
            <a:endParaRPr lang="en-JM"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029"/>
          </a:p>
        </p:txBody>
      </p:sp>
      <p:sp>
        <p:nvSpPr>
          <p:cNvPr id="4" name="Title 3"/>
          <p:cNvSpPr>
            <a:spLocks noGrp="1"/>
          </p:cNvSpPr>
          <p:nvPr>
            <p:ph type="title"/>
          </p:nvPr>
        </p:nvSpPr>
        <p:spPr/>
        <p:txBody>
          <a:bodyPr/>
          <a:lstStyle/>
          <a:p>
            <a:r>
              <a:rPr lang="en-JM" dirty="0" smtClean="0"/>
              <a:t>What methods do they use?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They see law as </a:t>
            </a:r>
            <a:r>
              <a:rPr lang="en-029" b="1" dirty="0" smtClean="0"/>
              <a:t>dynamic</a:t>
            </a:r>
            <a:endParaRPr lang="en-029" dirty="0" smtClean="0"/>
          </a:p>
        </p:txBody>
      </p:sp>
      <p:sp>
        <p:nvSpPr>
          <p:cNvPr id="3" name="Content Placeholder 2"/>
          <p:cNvSpPr>
            <a:spLocks noGrp="1"/>
          </p:cNvSpPr>
          <p:nvPr>
            <p:ph sz="quarter" idx="1"/>
          </p:nvPr>
        </p:nvSpPr>
        <p:spPr/>
        <p:txBody>
          <a:bodyPr/>
          <a:lstStyle/>
          <a:p>
            <a:r>
              <a:rPr lang="en-029" dirty="0" smtClean="0"/>
              <a:t>Especially aware that judges ‘make’ or have made the common law </a:t>
            </a:r>
          </a:p>
          <a:p>
            <a:r>
              <a:rPr lang="en-029" dirty="0" smtClean="0"/>
              <a:t>Judges have a duty to develop it consistent with constitutional standards</a:t>
            </a:r>
          </a:p>
          <a:p>
            <a:r>
              <a:rPr lang="en-029" dirty="0" smtClean="0"/>
              <a:t>That duty is especially apparent where the common law entrenches inequality (criminal law and family law</a:t>
            </a:r>
          </a:p>
          <a:p>
            <a:pPr lvl="1"/>
            <a:r>
              <a:rPr lang="en-029" dirty="0" smtClean="0"/>
              <a:t>Corroboration warning requirements</a:t>
            </a:r>
          </a:p>
          <a:p>
            <a:pPr lvl="1"/>
            <a:r>
              <a:rPr lang="en-029" dirty="0" smtClean="0"/>
              <a:t>Unity of the spouses and marital rape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029" dirty="0" smtClean="0"/>
              <a:t>They see law as coming from multiple sources that are </a:t>
            </a:r>
            <a:r>
              <a:rPr lang="en-029" b="1" dirty="0" smtClean="0"/>
              <a:t>hierarchical</a:t>
            </a:r>
            <a:r>
              <a:rPr lang="en-029" dirty="0" smtClean="0"/>
              <a:t> and </a:t>
            </a:r>
            <a:r>
              <a:rPr lang="en-029" b="1" dirty="0" smtClean="0"/>
              <a:t>layered</a:t>
            </a:r>
            <a:endParaRPr lang="en-029" b="1" dirty="0"/>
          </a:p>
        </p:txBody>
      </p:sp>
      <p:graphicFrame>
        <p:nvGraphicFramePr>
          <p:cNvPr id="6" name="Content Placeholder 5"/>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They see law in the </a:t>
            </a:r>
            <a:r>
              <a:rPr lang="en-029" b="1" dirty="0" smtClean="0"/>
              <a:t>context of society</a:t>
            </a:r>
            <a:endParaRPr lang="en-029" b="1" dirty="0"/>
          </a:p>
        </p:txBody>
      </p:sp>
      <p:sp>
        <p:nvSpPr>
          <p:cNvPr id="3" name="Content Placeholder 2"/>
          <p:cNvSpPr>
            <a:spLocks noGrp="1"/>
          </p:cNvSpPr>
          <p:nvPr>
            <p:ph sz="quarter" idx="1"/>
          </p:nvPr>
        </p:nvSpPr>
        <p:spPr/>
        <p:txBody>
          <a:bodyPr>
            <a:normAutofit lnSpcReduction="10000"/>
          </a:bodyPr>
          <a:lstStyle/>
          <a:p>
            <a:r>
              <a:rPr lang="en-029" dirty="0" smtClean="0"/>
              <a:t>They see law as a purveyor of social norms and cultural values</a:t>
            </a:r>
          </a:p>
          <a:p>
            <a:r>
              <a:rPr lang="en-029" dirty="0" smtClean="0"/>
              <a:t>They see cultural norms changing over time and the reflection of this in domestic legislation and international human rights law</a:t>
            </a:r>
          </a:p>
          <a:p>
            <a:pPr lvl="1"/>
            <a:r>
              <a:rPr lang="en-029" dirty="0" smtClean="0"/>
              <a:t>They use these as sources, not all of equal value</a:t>
            </a:r>
          </a:p>
          <a:p>
            <a:pPr lvl="1"/>
            <a:r>
              <a:rPr lang="en-029" dirty="0" smtClean="0"/>
              <a:t>They refer to social science literature and evidence</a:t>
            </a:r>
          </a:p>
          <a:p>
            <a:r>
              <a:rPr lang="en-029" dirty="0" smtClean="0"/>
              <a:t>They put use both narrow and wide lens for seeing law: closely examining the local social context and using international and comparative law as a ‘reflective mirror’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They see law as transformative</a:t>
            </a:r>
            <a:endParaRPr lang="en-029" dirty="0"/>
          </a:p>
        </p:txBody>
      </p:sp>
      <p:sp>
        <p:nvSpPr>
          <p:cNvPr id="3" name="Content Placeholder 2"/>
          <p:cNvSpPr>
            <a:spLocks noGrp="1"/>
          </p:cNvSpPr>
          <p:nvPr>
            <p:ph sz="quarter" idx="1"/>
          </p:nvPr>
        </p:nvSpPr>
        <p:spPr/>
        <p:txBody>
          <a:bodyPr>
            <a:normAutofit lnSpcReduction="10000"/>
          </a:bodyPr>
          <a:lstStyle/>
          <a:p>
            <a:r>
              <a:rPr lang="en-029" dirty="0" smtClean="0"/>
              <a:t>They distinguish ‘norms’ from ‘normal’</a:t>
            </a:r>
          </a:p>
          <a:p>
            <a:r>
              <a:rPr lang="en-029" dirty="0" smtClean="0"/>
              <a:t>They use ordinary language to explain notions of human dignity and equality and why what is ‘normal’</a:t>
            </a:r>
          </a:p>
          <a:p>
            <a:pPr lvl="1"/>
            <a:r>
              <a:rPr lang="en-029" dirty="0" smtClean="0"/>
              <a:t>Is changing and</a:t>
            </a:r>
          </a:p>
          <a:p>
            <a:pPr lvl="1"/>
            <a:r>
              <a:rPr lang="en-029" dirty="0" smtClean="0"/>
              <a:t>Falls short of the accepted or acceptable norm as legally defined</a:t>
            </a:r>
          </a:p>
          <a:p>
            <a:r>
              <a:rPr lang="en-029" dirty="0" smtClean="0"/>
              <a:t>They see the possibility of law transforming both material and ideological relations of gender</a:t>
            </a:r>
          </a:p>
          <a:p>
            <a:pPr lvl="1"/>
            <a:r>
              <a:rPr lang="en-029" dirty="0" smtClean="0"/>
              <a:t>Disrupting gender stereotypes (Paddy, Francois)</a:t>
            </a:r>
          </a:p>
          <a:p>
            <a:pPr lvl="1"/>
            <a:r>
              <a:rPr lang="en-029" dirty="0" smtClean="0"/>
              <a:t>Redistributing resources (</a:t>
            </a:r>
            <a:r>
              <a:rPr lang="en-029" dirty="0" err="1" smtClean="0"/>
              <a:t>Stonich</a:t>
            </a:r>
            <a:r>
              <a:rPr lang="en-029" dirty="0" smtClean="0"/>
              <a:t>)</a:t>
            </a:r>
          </a:p>
          <a:p>
            <a:pPr lvl="1"/>
            <a:r>
              <a:rPr lang="en-029" dirty="0" smtClean="0"/>
              <a:t>Sending a message that </a:t>
            </a:r>
            <a:r>
              <a:rPr lang="en-029" b="1" dirty="0" smtClean="0"/>
              <a:t>law will rule, </a:t>
            </a:r>
            <a:r>
              <a:rPr lang="en-029" dirty="0" smtClean="0"/>
              <a:t>no impunity (George, Paddy)</a:t>
            </a:r>
            <a:endParaRPr lang="en-029"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How do they think of themselves?</a:t>
            </a:r>
            <a:endParaRPr lang="en-029" dirty="0"/>
          </a:p>
        </p:txBody>
      </p:sp>
      <p:sp>
        <p:nvSpPr>
          <p:cNvPr id="4" name="Text Placeholder 3"/>
          <p:cNvSpPr>
            <a:spLocks noGrp="1"/>
          </p:cNvSpPr>
          <p:nvPr>
            <p:ph type="body" idx="2"/>
          </p:nvPr>
        </p:nvSpPr>
        <p:spPr/>
        <p:txBody>
          <a:bodyPr/>
          <a:lstStyle/>
          <a:p>
            <a:r>
              <a:rPr lang="en-029" dirty="0" smtClean="0"/>
              <a:t>As sometimes getting it wrong</a:t>
            </a:r>
          </a:p>
          <a:p>
            <a:r>
              <a:rPr lang="en-029" dirty="0" smtClean="0"/>
              <a:t>As capable of changing their minds and of self reflection</a:t>
            </a:r>
          </a:p>
          <a:p>
            <a:r>
              <a:rPr lang="en-029" dirty="0" smtClean="0"/>
              <a:t>As having an overriding duty to apply the law and in so doing ensuring accountability for both public and private behaviour</a:t>
            </a:r>
          </a:p>
          <a:p>
            <a:endParaRPr lang="en-029" dirty="0"/>
          </a:p>
        </p:txBody>
      </p:sp>
      <p:graphicFrame>
        <p:nvGraphicFramePr>
          <p:cNvPr id="5" name="Content Placeholder 4"/>
          <p:cNvGraphicFramePr>
            <a:graphicFrameLocks noGrp="1"/>
          </p:cNvGraphicFramePr>
          <p:nvPr>
            <p:ph sz="quarter" idx="1"/>
          </p:nvPr>
        </p:nvGraphicFramePr>
        <p:xfrm>
          <a:off x="3124200" y="685800"/>
          <a:ext cx="56388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Who are these judges: trial and intermediate judges</a:t>
            </a:r>
            <a:endParaRPr lang="en-029" dirty="0"/>
          </a:p>
        </p:txBody>
      </p:sp>
      <p:sp>
        <p:nvSpPr>
          <p:cNvPr id="3" name="Content Placeholder 2"/>
          <p:cNvSpPr>
            <a:spLocks noGrp="1"/>
          </p:cNvSpPr>
          <p:nvPr>
            <p:ph sz="quarter" idx="1"/>
          </p:nvPr>
        </p:nvSpPr>
        <p:spPr/>
        <p:txBody>
          <a:bodyPr/>
          <a:lstStyle/>
          <a:p>
            <a:r>
              <a:rPr lang="en-029" dirty="0" smtClean="0"/>
              <a:t>Senior and appellate judges</a:t>
            </a:r>
          </a:p>
          <a:p>
            <a:r>
              <a:rPr lang="en-029" dirty="0" smtClean="0"/>
              <a:t>But trial judges exercising judicial discretion or interpreting legislation or the constitutions are the standard bearers</a:t>
            </a:r>
          </a:p>
          <a:p>
            <a:r>
              <a:rPr lang="en-029" dirty="0" smtClean="0"/>
              <a:t>PC rarely tackles head on equality issues as such (Gilbert, Suratt, </a:t>
            </a:r>
            <a:r>
              <a:rPr lang="en-029" dirty="0" err="1" smtClean="0"/>
              <a:t>Ramjattan</a:t>
            </a:r>
            <a:r>
              <a:rPr lang="en-029" dirty="0" smtClean="0"/>
              <a:t>)</a:t>
            </a:r>
            <a:endParaRPr lang="en-029"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en-029" dirty="0" smtClean="0"/>
              <a:t>Is it legitimate for judges to promote gender equality?</a:t>
            </a:r>
          </a:p>
          <a:p>
            <a:r>
              <a:rPr lang="en-029" dirty="0" smtClean="0"/>
              <a:t>What are the right terms or names to describe the project?</a:t>
            </a:r>
            <a:endParaRPr lang="en-029" dirty="0"/>
          </a:p>
        </p:txBody>
      </p:sp>
      <p:sp>
        <p:nvSpPr>
          <p:cNvPr id="5" name="Title 4"/>
          <p:cNvSpPr>
            <a:spLocks noGrp="1"/>
          </p:cNvSpPr>
          <p:nvPr>
            <p:ph type="title"/>
          </p:nvPr>
        </p:nvSpPr>
        <p:spPr/>
        <p:txBody>
          <a:bodyPr/>
          <a:lstStyle/>
          <a:p>
            <a:r>
              <a:rPr lang="en-029" dirty="0" smtClean="0"/>
              <a:t>Preliminary Points</a:t>
            </a:r>
            <a:endParaRPr lang="en-029"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JM" dirty="0" smtClean="0"/>
              <a:t>Questions to ask</a:t>
            </a:r>
            <a:endParaRPr lang="en-JM" dirty="0"/>
          </a:p>
        </p:txBody>
      </p:sp>
      <p:sp>
        <p:nvSpPr>
          <p:cNvPr id="3" name="Content Placeholder 2"/>
          <p:cNvSpPr>
            <a:spLocks noGrp="1"/>
          </p:cNvSpPr>
          <p:nvPr>
            <p:ph sz="quarter" idx="1"/>
          </p:nvPr>
        </p:nvSpPr>
        <p:spPr/>
        <p:txBody>
          <a:bodyPr/>
          <a:lstStyle/>
          <a:p>
            <a:r>
              <a:rPr lang="en-JM" dirty="0" smtClean="0"/>
              <a:t>Who has the burden of proof in bill of rights cases?</a:t>
            </a:r>
          </a:p>
          <a:p>
            <a:r>
              <a:rPr lang="en-JM" dirty="0" smtClean="0"/>
              <a:t>When and how should we balance different interests and rights?</a:t>
            </a:r>
          </a:p>
          <a:p>
            <a:r>
              <a:rPr lang="en-JM" dirty="0" smtClean="0"/>
              <a:t>What are areas  ripe for development of the common law, including employment relations?</a:t>
            </a:r>
          </a:p>
          <a:p>
            <a:r>
              <a:rPr lang="en-JM" dirty="0" smtClean="0"/>
              <a:t>How should we use of international human rights norms, instruments and jurisprudence?</a:t>
            </a:r>
          </a:p>
          <a:p>
            <a:r>
              <a:rPr lang="en-JM" dirty="0" smtClean="0"/>
              <a:t>How do we get appropriate evidence and arguments before the courts, including use of amicus briefs?</a:t>
            </a:r>
            <a:endParaRPr lang="en-JM"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029" dirty="0" smtClean="0"/>
              <a:t>Canon 3</a:t>
            </a:r>
          </a:p>
          <a:p>
            <a:r>
              <a:rPr lang="en-029" dirty="0" smtClean="0"/>
              <a:t>A Judge should</a:t>
            </a:r>
          </a:p>
          <a:p>
            <a:r>
              <a:rPr lang="en-029" dirty="0" smtClean="0"/>
              <a:t>[a] Maintain professional competence in the law, and should not be swayed by partisan interests, public </a:t>
            </a:r>
            <a:r>
              <a:rPr lang="en-029" dirty="0" err="1" smtClean="0"/>
              <a:t>clamor</a:t>
            </a:r>
            <a:r>
              <a:rPr lang="en-029" dirty="0" smtClean="0"/>
              <a:t>, or fear of criticism.</a:t>
            </a:r>
          </a:p>
        </p:txBody>
      </p:sp>
      <p:sp>
        <p:nvSpPr>
          <p:cNvPr id="4" name="Title 3"/>
          <p:cNvSpPr>
            <a:spLocks noGrp="1"/>
          </p:cNvSpPr>
          <p:nvPr>
            <p:ph type="title"/>
          </p:nvPr>
        </p:nvSpPr>
        <p:spPr/>
        <p:txBody>
          <a:bodyPr>
            <a:normAutofit fontScale="90000"/>
          </a:bodyPr>
          <a:lstStyle/>
          <a:p>
            <a:r>
              <a:rPr lang="en-029" dirty="0" smtClean="0"/>
              <a:t>PRELIMINARY POINT I: Is it legitimate for judges to promote gender equality</a:t>
            </a:r>
            <a:endParaRPr lang="en-029"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029" sz="2400" dirty="0" smtClean="0"/>
              <a:t>YES: Because judicial independence has an instrumental value in the promotion of the rule of law</a:t>
            </a:r>
            <a:endParaRPr lang="en-029" sz="2400" dirty="0"/>
          </a:p>
        </p:txBody>
      </p:sp>
      <p:graphicFrame>
        <p:nvGraphicFramePr>
          <p:cNvPr id="6" name="Content Placeholder 5"/>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Judicial independence maintains and promotes confidence in the Rule of Law</a:t>
            </a:r>
            <a:endParaRPr lang="en-029" dirty="0"/>
          </a:p>
        </p:txBody>
      </p:sp>
      <p:sp>
        <p:nvSpPr>
          <p:cNvPr id="3" name="Content Placeholder 2"/>
          <p:cNvSpPr>
            <a:spLocks noGrp="1"/>
          </p:cNvSpPr>
          <p:nvPr>
            <p:ph sz="quarter" idx="1"/>
          </p:nvPr>
        </p:nvSpPr>
        <p:spPr/>
        <p:txBody>
          <a:bodyPr>
            <a:normAutofit fontScale="85000" lnSpcReduction="20000"/>
          </a:bodyPr>
          <a:lstStyle/>
          <a:p>
            <a:r>
              <a:rPr lang="en-GB" dirty="0" smtClean="0"/>
              <a:t>Judges have an overriding duty to apply the law. The core of judicial independence is the freedom of judicial officers to perform their judicial functions on the basis of the facts in front of them, in accordance with the law and without undue outside interference, threats, inducements or pressure. </a:t>
            </a:r>
            <a:r>
              <a:rPr lang="en-US" i="1" dirty="0" smtClean="0"/>
              <a:t>R v Jones</a:t>
            </a:r>
            <a:r>
              <a:rPr lang="en-US" dirty="0" smtClean="0"/>
              <a:t> (2007) 72 WIR 1, 4 [7] (SC, Bah).</a:t>
            </a:r>
            <a:endParaRPr lang="en-GB" dirty="0" smtClean="0"/>
          </a:p>
          <a:p>
            <a:r>
              <a:rPr lang="en-GB" dirty="0" smtClean="0"/>
              <a:t>Chiefly through the protection of fundamental rights and freedoms, judges are meant to protect the citizen against arbitrary encroachments of the state. </a:t>
            </a:r>
          </a:p>
          <a:p>
            <a:r>
              <a:rPr lang="en-GB" dirty="0" smtClean="0"/>
              <a:t>Byron CJ explained that “Litigation between the citizen and the State has always been considered problematic. In constitutional democracies under the rule of law however, the courts have assumed jurisdiction to hear and determine all disputes of a justiciable nature.”</a:t>
            </a:r>
            <a:endParaRPr lang="en-029" dirty="0" smtClean="0"/>
          </a:p>
          <a:p>
            <a:r>
              <a:rPr lang="en-GB" i="1" dirty="0" err="1" smtClean="0"/>
              <a:t>Gairy</a:t>
            </a:r>
            <a:r>
              <a:rPr lang="en-GB" i="1" dirty="0" smtClean="0"/>
              <a:t> v AG</a:t>
            </a:r>
            <a:r>
              <a:rPr lang="en-GB" dirty="0" smtClean="0"/>
              <a:t> (1999) 59 WIR 174, 9, per Byron CJ.</a:t>
            </a:r>
            <a:endParaRPr lang="en-029" dirty="0" smtClean="0"/>
          </a:p>
          <a:p>
            <a:endParaRPr lang="en-029"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029" sz="2400" dirty="0" smtClean="0"/>
              <a:t>The elements of the rule of law: Gender equality is not the only demand the rule of law makes, but it is one of them</a:t>
            </a:r>
            <a:endParaRPr lang="en-029" sz="2400"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029" sz="2000" dirty="0" smtClean="0"/>
              <a:t>PRELIMINARY POINT 2: What nomenclature to describe the project? Gender equality/justice? Both!, Gender Neutrality? Depends! </a:t>
            </a:r>
            <a:endParaRPr lang="en-029" sz="2000" dirty="0"/>
          </a:p>
        </p:txBody>
      </p:sp>
      <p:sp>
        <p:nvSpPr>
          <p:cNvPr id="3" name="Content Placeholder 2"/>
          <p:cNvSpPr>
            <a:spLocks noGrp="1"/>
          </p:cNvSpPr>
          <p:nvPr>
            <p:ph sz="half" idx="1"/>
          </p:nvPr>
        </p:nvSpPr>
        <p:spPr/>
        <p:txBody>
          <a:bodyPr>
            <a:normAutofit fontScale="92500" lnSpcReduction="20000"/>
          </a:bodyPr>
          <a:lstStyle/>
          <a:p>
            <a:r>
              <a:rPr lang="en-029" dirty="0" smtClean="0"/>
              <a:t>Since judges have an overriding duty to APPLY the LAW, in accordance with the CONSTITUTION, they must be guided by LEGAL CONCEPTS</a:t>
            </a:r>
          </a:p>
          <a:p>
            <a:r>
              <a:rPr lang="en-029" dirty="0" smtClean="0"/>
              <a:t>There are constitutional limits to how much judges can create legal concepts.</a:t>
            </a:r>
          </a:p>
          <a:p>
            <a:r>
              <a:rPr lang="en-029" dirty="0" smtClean="0"/>
              <a:t>They have an </a:t>
            </a:r>
            <a:r>
              <a:rPr lang="en-029" b="1" dirty="0" smtClean="0"/>
              <a:t>expansive</a:t>
            </a:r>
            <a:r>
              <a:rPr lang="en-029" dirty="0" smtClean="0"/>
              <a:t> role in reshaping  restrictive interpretations of them </a:t>
            </a:r>
          </a:p>
          <a:p>
            <a:pPr lvl="1"/>
            <a:r>
              <a:rPr lang="en-029" dirty="0" smtClean="0"/>
              <a:t>International conventions</a:t>
            </a:r>
          </a:p>
          <a:p>
            <a:pPr lvl="1"/>
            <a:r>
              <a:rPr lang="en-029" dirty="0" smtClean="0"/>
              <a:t>Constitutions </a:t>
            </a:r>
          </a:p>
        </p:txBody>
      </p:sp>
      <p:graphicFrame>
        <p:nvGraphicFramePr>
          <p:cNvPr id="5" name="Content Placeholder 4"/>
          <p:cNvGraphicFramePr>
            <a:graphicFrameLocks noGrp="1"/>
          </p:cNvGraphicFramePr>
          <p:nvPr>
            <p:ph sz="half" idx="2"/>
          </p:nvPr>
        </p:nvGraphicFramePr>
        <p:xfrm>
          <a:off x="4800600" y="1371600"/>
          <a:ext cx="4038600" cy="4681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029" dirty="0" smtClean="0"/>
              <a:t>When questions of gender equality arise</a:t>
            </a:r>
            <a:endParaRPr lang="en-029" dirty="0"/>
          </a:p>
        </p:txBody>
      </p:sp>
      <p:sp>
        <p:nvSpPr>
          <p:cNvPr id="4" name="Title 3"/>
          <p:cNvSpPr>
            <a:spLocks noGrp="1"/>
          </p:cNvSpPr>
          <p:nvPr>
            <p:ph type="title"/>
          </p:nvPr>
        </p:nvSpPr>
        <p:spPr/>
        <p:txBody>
          <a:bodyPr/>
          <a:lstStyle/>
          <a:p>
            <a:r>
              <a:rPr lang="en-029" dirty="0" smtClean="0"/>
              <a:t>The Cases and their Contexts</a:t>
            </a:r>
            <a:endParaRPr lang="en-029"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2135</TotalTime>
  <Words>2009</Words>
  <Application>Microsoft Office PowerPoint</Application>
  <PresentationFormat>On-screen Show (4:3)</PresentationFormat>
  <Paragraphs>231</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Civic</vt:lpstr>
      <vt:lpstr>Eastern Caribbean Supreme Court  Judicial Education Institute Colloquium on Gender and the Law</vt:lpstr>
      <vt:lpstr>Outline</vt:lpstr>
      <vt:lpstr>Preliminary Points</vt:lpstr>
      <vt:lpstr>PRELIMINARY POINT I: Is it legitimate for judges to promote gender equality</vt:lpstr>
      <vt:lpstr>YES: Because judicial independence has an instrumental value in the promotion of the rule of law</vt:lpstr>
      <vt:lpstr>Judicial independence maintains and promotes confidence in the Rule of Law</vt:lpstr>
      <vt:lpstr>The elements of the rule of law: Gender equality is not the only demand the rule of law makes, but it is one of them</vt:lpstr>
      <vt:lpstr>PRELIMINARY POINT 2: What nomenclature to describe the project? Gender equality/justice? Both!, Gender Neutrality? Depends! </vt:lpstr>
      <vt:lpstr>The Cases and their Contexts</vt:lpstr>
      <vt:lpstr>The cases</vt:lpstr>
      <vt:lpstr>PowerPoint Presentation</vt:lpstr>
      <vt:lpstr>Contexts</vt:lpstr>
      <vt:lpstr>PowerPoint Presentation</vt:lpstr>
      <vt:lpstr>How do judges define gender equality?</vt:lpstr>
      <vt:lpstr>Definition of gender equality and gender justice</vt:lpstr>
      <vt:lpstr>PowerPoint Presentation</vt:lpstr>
      <vt:lpstr>Primary legal basis: Constitution (the provision does not need to say sex or women)</vt:lpstr>
      <vt:lpstr>How do judges understand their role in respect of addressing gender equality?</vt:lpstr>
      <vt:lpstr>As relevant to:</vt:lpstr>
      <vt:lpstr>When do they address gender inequality?</vt:lpstr>
      <vt:lpstr>PowerPoint Presentation</vt:lpstr>
      <vt:lpstr>All Contexts including</vt:lpstr>
      <vt:lpstr>What methods do they use?</vt:lpstr>
      <vt:lpstr>They see law as dynamic</vt:lpstr>
      <vt:lpstr>They see law as coming from multiple sources that are hierarchical and layered</vt:lpstr>
      <vt:lpstr>They see law in the context of society</vt:lpstr>
      <vt:lpstr>They see law as transformative</vt:lpstr>
      <vt:lpstr>How do they think of themselves?</vt:lpstr>
      <vt:lpstr>Who are these judges: trial and intermediate judges</vt:lpstr>
      <vt:lpstr>Questions to ask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Eastern Caribbean Supreme Court  Judicial Education Institute Colloquium on Gender and the Law</dc:title>
  <dc:creator>Tracy Robinson</dc:creator>
  <cp:lastModifiedBy>Alana</cp:lastModifiedBy>
  <cp:revision>129</cp:revision>
  <cp:lastPrinted>2011-11-17T17:52:28Z</cp:lastPrinted>
  <dcterms:created xsi:type="dcterms:W3CDTF">2011-11-13T18:57:19Z</dcterms:created>
  <dcterms:modified xsi:type="dcterms:W3CDTF">2012-01-19T14:28:30Z</dcterms:modified>
</cp:coreProperties>
</file>